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69" r:id="rId4"/>
    <p:sldId id="259" r:id="rId5"/>
    <p:sldId id="260" r:id="rId6"/>
    <p:sldId id="264" r:id="rId7"/>
    <p:sldId id="261" r:id="rId8"/>
    <p:sldId id="262" r:id="rId9"/>
    <p:sldId id="266" r:id="rId10"/>
    <p:sldId id="265" r:id="rId11"/>
  </p:sldIdLst>
  <p:sldSz cx="9144000" cy="6858000" type="screen4x3"/>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Comic Sans MS" panose="030F0702030302020204" pitchFamily="66" charset="0"/>
      <p:regular r:id="rId18"/>
      <p:bold r:id="rId19"/>
      <p:italic r:id="rId20"/>
      <p:boldItalic r:id="rId21"/>
    </p:embeddedFont>
    <p:embeddedFont>
      <p:font typeface="Cooper Black" panose="0208090404030B020404" pitchFamily="18" charset="0"/>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C1C6"/>
    <a:srgbClr val="6B3C44"/>
    <a:srgbClr val="A22026"/>
    <a:srgbClr val="ACBFA3"/>
    <a:srgbClr val="804A1E"/>
    <a:srgbClr val="B0672A"/>
    <a:srgbClr val="E6BB97"/>
    <a:srgbClr val="FAD7BE"/>
    <a:srgbClr val="7E682A"/>
    <a:srgbClr val="D9C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6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4D372-6BF6-406F-A88A-0D7CF2D55E74}" type="doc">
      <dgm:prSet loTypeId="urn:microsoft.com/office/officeart/2005/8/layout/hierarchy3" loCatId="list" qsTypeId="urn:microsoft.com/office/officeart/2005/8/quickstyle/3d2" qsCatId="3D" csTypeId="urn:microsoft.com/office/officeart/2005/8/colors/accent6_2" csCatId="accent6" phldr="1"/>
      <dgm:spPr/>
      <dgm:t>
        <a:bodyPr/>
        <a:lstStyle/>
        <a:p>
          <a:endParaRPr lang="es-ES"/>
        </a:p>
      </dgm:t>
    </dgm:pt>
    <dgm:pt modelId="{60825948-A82C-4B4C-82EB-6E7EDA204EBA}">
      <dgm:prSet custT="1"/>
      <dgm:spPr/>
      <dgm:t>
        <a:bodyPr/>
        <a:lstStyle/>
        <a:p>
          <a:pPr rtl="0"/>
          <a:r>
            <a:rPr lang="es-ES" sz="2000" b="1" dirty="0">
              <a:effectLst>
                <a:outerShdw blurRad="38100" dist="38100" dir="2700000" algn="tl">
                  <a:srgbClr val="000000">
                    <a:alpha val="43137"/>
                  </a:srgbClr>
                </a:outerShdw>
              </a:effectLst>
            </a:rPr>
            <a:t>El resto, o remanente, puede ser individual o corporativo.</a:t>
          </a:r>
        </a:p>
      </dgm:t>
    </dgm:pt>
    <dgm:pt modelId="{20243DDF-B926-48D8-ABAC-81607C4032B3}" type="parTrans" cxnId="{A905E193-4C41-44AA-822F-3F5C7DEB64D5}">
      <dgm:prSet/>
      <dgm:spPr/>
      <dgm:t>
        <a:bodyPr/>
        <a:lstStyle/>
        <a:p>
          <a:endParaRPr lang="es-ES" sz="2000" b="1">
            <a:effectLst/>
          </a:endParaRPr>
        </a:p>
      </dgm:t>
    </dgm:pt>
    <dgm:pt modelId="{6B0595B2-F071-48A9-9831-18D19D545899}" type="sibTrans" cxnId="{A905E193-4C41-44AA-822F-3F5C7DEB64D5}">
      <dgm:prSet/>
      <dgm:spPr/>
      <dgm:t>
        <a:bodyPr/>
        <a:lstStyle/>
        <a:p>
          <a:endParaRPr lang="es-ES" sz="2000" b="1">
            <a:effectLst/>
          </a:endParaRPr>
        </a:p>
      </dgm:t>
    </dgm:pt>
    <dgm:pt modelId="{FA081BC9-CF09-446D-96B0-CC53F019EB3F}">
      <dgm:prSet custT="1"/>
      <dgm:spPr/>
      <dgm:t>
        <a:bodyPr/>
        <a:lstStyle/>
        <a:p>
          <a:pPr rtl="0"/>
          <a:r>
            <a:rPr lang="es-ES" sz="2000" b="1" dirty="0">
              <a:effectLst/>
            </a:rPr>
            <a:t>En tiempo de Elías, estaba formado por 7.000 personas que, individualmente, seguían siendo fieles.</a:t>
          </a:r>
        </a:p>
      </dgm:t>
    </dgm:pt>
    <dgm:pt modelId="{9EED96EF-5E91-4687-A887-49836FF6C4CA}" type="parTrans" cxnId="{20611E95-FEDF-486B-8E65-54DE0E9BD2CE}">
      <dgm:prSet>
        <dgm:style>
          <a:lnRef idx="1">
            <a:schemeClr val="accent6"/>
          </a:lnRef>
          <a:fillRef idx="0">
            <a:schemeClr val="accent6"/>
          </a:fillRef>
          <a:effectRef idx="0">
            <a:schemeClr val="accent6"/>
          </a:effectRef>
          <a:fontRef idx="minor">
            <a:schemeClr val="tx1"/>
          </a:fontRef>
        </dgm:style>
      </dgm:prSet>
      <dgm:spPr>
        <a:ln w="57150"/>
        <a:effectLst>
          <a:outerShdw blurRad="50800" dist="38100" dir="2700000" algn="tl" rotWithShape="0">
            <a:prstClr val="black">
              <a:alpha val="40000"/>
            </a:prstClr>
          </a:outerShdw>
        </a:effectLst>
      </dgm:spPr>
      <dgm:t>
        <a:bodyPr/>
        <a:lstStyle/>
        <a:p>
          <a:endParaRPr lang="es-ES" sz="2000" b="1">
            <a:effectLst/>
          </a:endParaRPr>
        </a:p>
      </dgm:t>
    </dgm:pt>
    <dgm:pt modelId="{FCC8A202-00B0-49E3-A2F4-6E63209DF79E}" type="sibTrans" cxnId="{20611E95-FEDF-486B-8E65-54DE0E9BD2CE}">
      <dgm:prSet/>
      <dgm:spPr/>
      <dgm:t>
        <a:bodyPr/>
        <a:lstStyle/>
        <a:p>
          <a:endParaRPr lang="es-ES" sz="2000" b="1">
            <a:effectLst/>
          </a:endParaRPr>
        </a:p>
      </dgm:t>
    </dgm:pt>
    <dgm:pt modelId="{40ED0F48-1A76-42F8-842C-7BA90938B6AF}">
      <dgm:prSet custT="1"/>
      <dgm:spPr/>
      <dgm:t>
        <a:bodyPr/>
        <a:lstStyle/>
        <a:p>
          <a:pPr rtl="0"/>
          <a:r>
            <a:rPr lang="es-ES" sz="2000" b="1" dirty="0">
              <a:effectLst/>
            </a:rPr>
            <a:t>En tiempo de </a:t>
          </a:r>
          <a:r>
            <a:rPr lang="es-ES" sz="2000" b="1" dirty="0" err="1">
              <a:effectLst/>
            </a:rPr>
            <a:t>Zorobabel</a:t>
          </a:r>
          <a:r>
            <a:rPr lang="es-ES" sz="2000" b="1" dirty="0">
              <a:effectLst/>
            </a:rPr>
            <a:t>, estaba formado por aquellos que, como pueblo, habían vuelto de Babilonia a Jerusalén.</a:t>
          </a:r>
        </a:p>
      </dgm:t>
    </dgm:pt>
    <dgm:pt modelId="{349C351D-0855-4961-AF62-7848CCF60236}" type="parTrans" cxnId="{336AE558-7579-4C36-A16A-CAF913FD419C}">
      <dgm:prSet>
        <dgm:style>
          <a:lnRef idx="1">
            <a:schemeClr val="accent6"/>
          </a:lnRef>
          <a:fillRef idx="0">
            <a:schemeClr val="accent6"/>
          </a:fillRef>
          <a:effectRef idx="0">
            <a:schemeClr val="accent6"/>
          </a:effectRef>
          <a:fontRef idx="minor">
            <a:schemeClr val="tx1"/>
          </a:fontRef>
        </dgm:style>
      </dgm:prSet>
      <dgm:spPr>
        <a:ln w="57150"/>
        <a:effectLst>
          <a:outerShdw blurRad="50800" dist="38100" dir="2700000" algn="tl" rotWithShape="0">
            <a:prstClr val="black">
              <a:alpha val="40000"/>
            </a:prstClr>
          </a:outerShdw>
        </a:effectLst>
      </dgm:spPr>
      <dgm:t>
        <a:bodyPr/>
        <a:lstStyle/>
        <a:p>
          <a:endParaRPr lang="es-ES" sz="2000" b="1">
            <a:effectLst/>
          </a:endParaRPr>
        </a:p>
      </dgm:t>
    </dgm:pt>
    <dgm:pt modelId="{82EA0511-B1B3-4B2B-AC5C-BA6B0CAEF38E}" type="sibTrans" cxnId="{336AE558-7579-4C36-A16A-CAF913FD419C}">
      <dgm:prSet/>
      <dgm:spPr/>
      <dgm:t>
        <a:bodyPr/>
        <a:lstStyle/>
        <a:p>
          <a:endParaRPr lang="es-ES" sz="2000" b="1">
            <a:effectLst/>
          </a:endParaRPr>
        </a:p>
      </dgm:t>
    </dgm:pt>
    <dgm:pt modelId="{13F4109A-919D-4096-A7F9-E302E0DD74E4}" type="pres">
      <dgm:prSet presAssocID="{5EE4D372-6BF6-406F-A88A-0D7CF2D55E74}" presName="diagram" presStyleCnt="0">
        <dgm:presLayoutVars>
          <dgm:chPref val="1"/>
          <dgm:dir/>
          <dgm:animOne val="branch"/>
          <dgm:animLvl val="lvl"/>
          <dgm:resizeHandles/>
        </dgm:presLayoutVars>
      </dgm:prSet>
      <dgm:spPr/>
    </dgm:pt>
    <dgm:pt modelId="{D9EF664D-9EF8-4680-8C14-72E8D9C18FBB}" type="pres">
      <dgm:prSet presAssocID="{60825948-A82C-4B4C-82EB-6E7EDA204EBA}" presName="root" presStyleCnt="0"/>
      <dgm:spPr/>
    </dgm:pt>
    <dgm:pt modelId="{A9A000EF-3A54-4B6B-A396-BF2D08CF92B3}" type="pres">
      <dgm:prSet presAssocID="{60825948-A82C-4B4C-82EB-6E7EDA204EBA}" presName="rootComposite" presStyleCnt="0"/>
      <dgm:spPr/>
    </dgm:pt>
    <dgm:pt modelId="{B62EF82C-5D57-49A6-86CA-5EA16B2C8127}" type="pres">
      <dgm:prSet presAssocID="{60825948-A82C-4B4C-82EB-6E7EDA204EBA}" presName="rootText" presStyleLbl="node1" presStyleIdx="0" presStyleCnt="1"/>
      <dgm:spPr/>
    </dgm:pt>
    <dgm:pt modelId="{31889D7E-F208-441C-A7CD-574901933669}" type="pres">
      <dgm:prSet presAssocID="{60825948-A82C-4B4C-82EB-6E7EDA204EBA}" presName="rootConnector" presStyleLbl="node1" presStyleIdx="0" presStyleCnt="1"/>
      <dgm:spPr/>
    </dgm:pt>
    <dgm:pt modelId="{7AA36EA2-355F-46B5-ACC1-4BF7C56BC81A}" type="pres">
      <dgm:prSet presAssocID="{60825948-A82C-4B4C-82EB-6E7EDA204EBA}" presName="childShape" presStyleCnt="0"/>
      <dgm:spPr/>
    </dgm:pt>
    <dgm:pt modelId="{7B6B134C-C5CB-4B9D-8E86-897ADFC5BE71}" type="pres">
      <dgm:prSet presAssocID="{9EED96EF-5E91-4687-A887-49836FF6C4CA}" presName="Name13" presStyleLbl="parChTrans1D2" presStyleIdx="0" presStyleCnt="2"/>
      <dgm:spPr/>
    </dgm:pt>
    <dgm:pt modelId="{02792553-38AC-4B4F-9203-D1462336ADBB}" type="pres">
      <dgm:prSet presAssocID="{FA081BC9-CF09-446D-96B0-CC53F019EB3F}" presName="childText" presStyleLbl="bgAcc1" presStyleIdx="0" presStyleCnt="2" custScaleX="136723">
        <dgm:presLayoutVars>
          <dgm:bulletEnabled val="1"/>
        </dgm:presLayoutVars>
      </dgm:prSet>
      <dgm:spPr/>
    </dgm:pt>
    <dgm:pt modelId="{B00F46DA-78A6-4078-8054-9481A6149894}" type="pres">
      <dgm:prSet presAssocID="{349C351D-0855-4961-AF62-7848CCF60236}" presName="Name13" presStyleLbl="parChTrans1D2" presStyleIdx="1" presStyleCnt="2"/>
      <dgm:spPr/>
    </dgm:pt>
    <dgm:pt modelId="{AF7FA6A4-8932-4CED-B5C2-C2CF1EBA099B}" type="pres">
      <dgm:prSet presAssocID="{40ED0F48-1A76-42F8-842C-7BA90938B6AF}" presName="childText" presStyleLbl="bgAcc1" presStyleIdx="1" presStyleCnt="2" custScaleX="136723">
        <dgm:presLayoutVars>
          <dgm:bulletEnabled val="1"/>
        </dgm:presLayoutVars>
      </dgm:prSet>
      <dgm:spPr/>
    </dgm:pt>
  </dgm:ptLst>
  <dgm:cxnLst>
    <dgm:cxn modelId="{C9E5AB32-4549-42CF-BBB6-EDEDA4C94587}" type="presOf" srcId="{349C351D-0855-4961-AF62-7848CCF60236}" destId="{B00F46DA-78A6-4078-8054-9481A6149894}" srcOrd="0" destOrd="0" presId="urn:microsoft.com/office/officeart/2005/8/layout/hierarchy3"/>
    <dgm:cxn modelId="{967C9677-8826-482C-B5D5-DB9C94D18691}" type="presOf" srcId="{40ED0F48-1A76-42F8-842C-7BA90938B6AF}" destId="{AF7FA6A4-8932-4CED-B5C2-C2CF1EBA099B}" srcOrd="0" destOrd="0" presId="urn:microsoft.com/office/officeart/2005/8/layout/hierarchy3"/>
    <dgm:cxn modelId="{336AE558-7579-4C36-A16A-CAF913FD419C}" srcId="{60825948-A82C-4B4C-82EB-6E7EDA204EBA}" destId="{40ED0F48-1A76-42F8-842C-7BA90938B6AF}" srcOrd="1" destOrd="0" parTransId="{349C351D-0855-4961-AF62-7848CCF60236}" sibTransId="{82EA0511-B1B3-4B2B-AC5C-BA6B0CAEF38E}"/>
    <dgm:cxn modelId="{B5ED5279-B2B5-4BCB-B392-8058C17611AD}" type="presOf" srcId="{60825948-A82C-4B4C-82EB-6E7EDA204EBA}" destId="{B62EF82C-5D57-49A6-86CA-5EA16B2C8127}" srcOrd="0" destOrd="0" presId="urn:microsoft.com/office/officeart/2005/8/layout/hierarchy3"/>
    <dgm:cxn modelId="{DD8B108B-3B74-4B7F-91B2-BA1A42D3BC5A}" type="presOf" srcId="{FA081BC9-CF09-446D-96B0-CC53F019EB3F}" destId="{02792553-38AC-4B4F-9203-D1462336ADBB}" srcOrd="0" destOrd="0" presId="urn:microsoft.com/office/officeart/2005/8/layout/hierarchy3"/>
    <dgm:cxn modelId="{A905E193-4C41-44AA-822F-3F5C7DEB64D5}" srcId="{5EE4D372-6BF6-406F-A88A-0D7CF2D55E74}" destId="{60825948-A82C-4B4C-82EB-6E7EDA204EBA}" srcOrd="0" destOrd="0" parTransId="{20243DDF-B926-48D8-ABAC-81607C4032B3}" sibTransId="{6B0595B2-F071-48A9-9831-18D19D545899}"/>
    <dgm:cxn modelId="{20611E95-FEDF-486B-8E65-54DE0E9BD2CE}" srcId="{60825948-A82C-4B4C-82EB-6E7EDA204EBA}" destId="{FA081BC9-CF09-446D-96B0-CC53F019EB3F}" srcOrd="0" destOrd="0" parTransId="{9EED96EF-5E91-4687-A887-49836FF6C4CA}" sibTransId="{FCC8A202-00B0-49E3-A2F4-6E63209DF79E}"/>
    <dgm:cxn modelId="{4CC177A8-EF88-4FD7-B930-420526CF38A0}" type="presOf" srcId="{9EED96EF-5E91-4687-A887-49836FF6C4CA}" destId="{7B6B134C-C5CB-4B9D-8E86-897ADFC5BE71}" srcOrd="0" destOrd="0" presId="urn:microsoft.com/office/officeart/2005/8/layout/hierarchy3"/>
    <dgm:cxn modelId="{24BA7ADD-31D8-4284-8674-34404CAA1964}" type="presOf" srcId="{5EE4D372-6BF6-406F-A88A-0D7CF2D55E74}" destId="{13F4109A-919D-4096-A7F9-E302E0DD74E4}" srcOrd="0" destOrd="0" presId="urn:microsoft.com/office/officeart/2005/8/layout/hierarchy3"/>
    <dgm:cxn modelId="{1A4841E8-1EA8-4FD9-A5D1-0B9D3F9FDA17}" type="presOf" srcId="{60825948-A82C-4B4C-82EB-6E7EDA204EBA}" destId="{31889D7E-F208-441C-A7CD-574901933669}" srcOrd="1" destOrd="0" presId="urn:microsoft.com/office/officeart/2005/8/layout/hierarchy3"/>
    <dgm:cxn modelId="{354DA244-BC20-4E8E-B2FF-9032CEC775F3}" type="presParOf" srcId="{13F4109A-919D-4096-A7F9-E302E0DD74E4}" destId="{D9EF664D-9EF8-4680-8C14-72E8D9C18FBB}" srcOrd="0" destOrd="0" presId="urn:microsoft.com/office/officeart/2005/8/layout/hierarchy3"/>
    <dgm:cxn modelId="{7D0C00EF-C9D3-4D09-BEA2-B7C99C825978}" type="presParOf" srcId="{D9EF664D-9EF8-4680-8C14-72E8D9C18FBB}" destId="{A9A000EF-3A54-4B6B-A396-BF2D08CF92B3}" srcOrd="0" destOrd="0" presId="urn:microsoft.com/office/officeart/2005/8/layout/hierarchy3"/>
    <dgm:cxn modelId="{814E2920-34B0-4DA6-9D80-C5D2B04E01E1}" type="presParOf" srcId="{A9A000EF-3A54-4B6B-A396-BF2D08CF92B3}" destId="{B62EF82C-5D57-49A6-86CA-5EA16B2C8127}" srcOrd="0" destOrd="0" presId="urn:microsoft.com/office/officeart/2005/8/layout/hierarchy3"/>
    <dgm:cxn modelId="{9480B599-16C8-476D-88F4-75E0E3FFF747}" type="presParOf" srcId="{A9A000EF-3A54-4B6B-A396-BF2D08CF92B3}" destId="{31889D7E-F208-441C-A7CD-574901933669}" srcOrd="1" destOrd="0" presId="urn:microsoft.com/office/officeart/2005/8/layout/hierarchy3"/>
    <dgm:cxn modelId="{1C7807CD-8C4E-4803-A305-1BB09A97088D}" type="presParOf" srcId="{D9EF664D-9EF8-4680-8C14-72E8D9C18FBB}" destId="{7AA36EA2-355F-46B5-ACC1-4BF7C56BC81A}" srcOrd="1" destOrd="0" presId="urn:microsoft.com/office/officeart/2005/8/layout/hierarchy3"/>
    <dgm:cxn modelId="{DC896DB6-D231-4564-BBA8-6AA46605008E}" type="presParOf" srcId="{7AA36EA2-355F-46B5-ACC1-4BF7C56BC81A}" destId="{7B6B134C-C5CB-4B9D-8E86-897ADFC5BE71}" srcOrd="0" destOrd="0" presId="urn:microsoft.com/office/officeart/2005/8/layout/hierarchy3"/>
    <dgm:cxn modelId="{E78D63C2-5BF7-4F3E-A0E3-369EDCEFF4FB}" type="presParOf" srcId="{7AA36EA2-355F-46B5-ACC1-4BF7C56BC81A}" destId="{02792553-38AC-4B4F-9203-D1462336ADBB}" srcOrd="1" destOrd="0" presId="urn:microsoft.com/office/officeart/2005/8/layout/hierarchy3"/>
    <dgm:cxn modelId="{246FA450-8897-47BE-8316-14E705357FE1}" type="presParOf" srcId="{7AA36EA2-355F-46B5-ACC1-4BF7C56BC81A}" destId="{B00F46DA-78A6-4078-8054-9481A6149894}" srcOrd="2" destOrd="0" presId="urn:microsoft.com/office/officeart/2005/8/layout/hierarchy3"/>
    <dgm:cxn modelId="{9AE2ACE1-426B-44E8-919B-8A225C0D373A}" type="presParOf" srcId="{7AA36EA2-355F-46B5-ACC1-4BF7C56BC81A}" destId="{AF7FA6A4-8932-4CED-B5C2-C2CF1EBA099B}"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AB76B3-D9F2-445C-9EDC-1C65CBE0DA58}" type="doc">
      <dgm:prSet loTypeId="urn:microsoft.com/office/officeart/2005/8/layout/hierarchy3" loCatId="hierarchy" qsTypeId="urn:microsoft.com/office/officeart/2005/8/quickstyle/3d2" qsCatId="3D" csTypeId="urn:microsoft.com/office/officeart/2005/8/colors/accent1_2" csCatId="accent1" phldr="1"/>
      <dgm:spPr/>
      <dgm:t>
        <a:bodyPr/>
        <a:lstStyle/>
        <a:p>
          <a:endParaRPr lang="es-ES"/>
        </a:p>
      </dgm:t>
    </dgm:pt>
    <dgm:pt modelId="{39949B37-9220-4354-BF5F-2650FD10248F}">
      <dgm:prSet custT="1"/>
      <dgm:spPr/>
      <dgm:t>
        <a:bodyPr/>
        <a:lstStyle/>
        <a:p>
          <a:pPr rtl="0"/>
          <a:r>
            <a:rPr lang="es-ES" sz="2000" b="1" dirty="0">
              <a:effectLst>
                <a:outerShdw blurRad="38100" dist="38100" dir="2700000" algn="tl">
                  <a:srgbClr val="000000">
                    <a:alpha val="43137"/>
                  </a:srgbClr>
                </a:outerShdw>
              </a:effectLst>
            </a:rPr>
            <a:t>En el último tiempo, el remanente es también de dos tipos.</a:t>
          </a:r>
        </a:p>
      </dgm:t>
    </dgm:pt>
    <dgm:pt modelId="{015FD803-CECE-4D68-A468-41457A92AF63}" type="parTrans" cxnId="{9D3D0B59-37A0-43E7-B7CD-F0A057C4E808}">
      <dgm:prSet/>
      <dgm:spPr/>
      <dgm:t>
        <a:bodyPr/>
        <a:lstStyle/>
        <a:p>
          <a:endParaRPr lang="es-ES" sz="2000" b="1">
            <a:effectLst/>
          </a:endParaRPr>
        </a:p>
      </dgm:t>
    </dgm:pt>
    <dgm:pt modelId="{3070B10D-9891-41FA-866A-83C487055612}" type="sibTrans" cxnId="{9D3D0B59-37A0-43E7-B7CD-F0A057C4E808}">
      <dgm:prSet/>
      <dgm:spPr/>
      <dgm:t>
        <a:bodyPr/>
        <a:lstStyle/>
        <a:p>
          <a:endParaRPr lang="es-ES" sz="2000" b="1">
            <a:effectLst/>
          </a:endParaRPr>
        </a:p>
      </dgm:t>
    </dgm:pt>
    <dgm:pt modelId="{D9B88B73-54F1-4A2D-B4C7-5EEC5B19FD2F}">
      <dgm:prSet custT="1"/>
      <dgm:spPr/>
      <dgm:t>
        <a:bodyPr/>
        <a:lstStyle/>
        <a:p>
          <a:pPr rtl="0"/>
          <a:r>
            <a:rPr lang="es-ES" sz="2000" b="1" dirty="0">
              <a:effectLst/>
            </a:rPr>
            <a:t>Todos aquellos creyentes que acatan fielmente toda la voluntad de Dios que conocen y se aferran a Jesús como su Salvador personal.</a:t>
          </a:r>
        </a:p>
      </dgm:t>
    </dgm:pt>
    <dgm:pt modelId="{EB19B844-8F0F-4806-8267-D9FC0563B95C}" type="parTrans" cxnId="{7CBA68DA-0863-46B5-A75C-7774FAC0A427}">
      <dgm:prSet>
        <dgm:style>
          <a:lnRef idx="3">
            <a:schemeClr val="accent5"/>
          </a:lnRef>
          <a:fillRef idx="0">
            <a:schemeClr val="accent5"/>
          </a:fillRef>
          <a:effectRef idx="2">
            <a:schemeClr val="accent5"/>
          </a:effectRef>
          <a:fontRef idx="minor">
            <a:schemeClr val="tx1"/>
          </a:fontRef>
        </dgm:style>
      </dgm:prSet>
      <dgm:spPr>
        <a:ln w="57150"/>
        <a:effectLst>
          <a:outerShdw blurRad="50800" dist="38100" dir="2700000" algn="tl" rotWithShape="0">
            <a:prstClr val="black">
              <a:alpha val="40000"/>
            </a:prstClr>
          </a:outerShdw>
        </a:effectLst>
      </dgm:spPr>
      <dgm:t>
        <a:bodyPr/>
        <a:lstStyle/>
        <a:p>
          <a:endParaRPr lang="es-ES" sz="2000" b="1">
            <a:effectLst/>
          </a:endParaRPr>
        </a:p>
      </dgm:t>
    </dgm:pt>
    <dgm:pt modelId="{6B0C079B-4CAC-4DDF-8422-19E1638034BB}" type="sibTrans" cxnId="{7CBA68DA-0863-46B5-A75C-7774FAC0A427}">
      <dgm:prSet/>
      <dgm:spPr/>
      <dgm:t>
        <a:bodyPr/>
        <a:lstStyle/>
        <a:p>
          <a:endParaRPr lang="es-ES" sz="2000" b="1">
            <a:effectLst/>
          </a:endParaRPr>
        </a:p>
      </dgm:t>
    </dgm:pt>
    <dgm:pt modelId="{811CC0E1-66D2-4744-9A3D-9DAC67A9C635}">
      <dgm:prSet custT="1"/>
      <dgm:spPr/>
      <dgm:t>
        <a:bodyPr/>
        <a:lstStyle/>
        <a:p>
          <a:pPr rtl="0"/>
          <a:r>
            <a:rPr lang="es-ES" sz="2000" b="1" dirty="0">
              <a:effectLst/>
            </a:rPr>
            <a:t>Un pueblo (iglesia) que guarda los mandamientos y tiene el testimonio de Jesucristo.</a:t>
          </a:r>
        </a:p>
      </dgm:t>
    </dgm:pt>
    <dgm:pt modelId="{03517A81-6A03-4105-BFBA-8C89C514F7CC}" type="parTrans" cxnId="{F8C194C6-0785-4788-ADFE-9F9B2AE09170}">
      <dgm:prSet>
        <dgm:style>
          <a:lnRef idx="3">
            <a:schemeClr val="accent5"/>
          </a:lnRef>
          <a:fillRef idx="0">
            <a:schemeClr val="accent5"/>
          </a:fillRef>
          <a:effectRef idx="2">
            <a:schemeClr val="accent5"/>
          </a:effectRef>
          <a:fontRef idx="minor">
            <a:schemeClr val="tx1"/>
          </a:fontRef>
        </dgm:style>
      </dgm:prSet>
      <dgm:spPr>
        <a:ln w="57150"/>
        <a:effectLst>
          <a:outerShdw blurRad="50800" dist="38100" dir="2700000" algn="tl" rotWithShape="0">
            <a:prstClr val="black">
              <a:alpha val="40000"/>
            </a:prstClr>
          </a:outerShdw>
        </a:effectLst>
      </dgm:spPr>
      <dgm:t>
        <a:bodyPr/>
        <a:lstStyle/>
        <a:p>
          <a:endParaRPr lang="es-ES" sz="2000" b="1">
            <a:effectLst/>
          </a:endParaRPr>
        </a:p>
      </dgm:t>
    </dgm:pt>
    <dgm:pt modelId="{364432F2-FDBE-4597-BDF9-9265AA166F38}" type="sibTrans" cxnId="{F8C194C6-0785-4788-ADFE-9F9B2AE09170}">
      <dgm:prSet/>
      <dgm:spPr/>
      <dgm:t>
        <a:bodyPr/>
        <a:lstStyle/>
        <a:p>
          <a:endParaRPr lang="es-ES" sz="2000" b="1">
            <a:effectLst/>
          </a:endParaRPr>
        </a:p>
      </dgm:t>
    </dgm:pt>
    <dgm:pt modelId="{3C645EE6-B3FC-43D2-A430-C9587F173E5D}" type="pres">
      <dgm:prSet presAssocID="{9EAB76B3-D9F2-445C-9EDC-1C65CBE0DA58}" presName="diagram" presStyleCnt="0">
        <dgm:presLayoutVars>
          <dgm:chPref val="1"/>
          <dgm:dir/>
          <dgm:animOne val="branch"/>
          <dgm:animLvl val="lvl"/>
          <dgm:resizeHandles/>
        </dgm:presLayoutVars>
      </dgm:prSet>
      <dgm:spPr/>
    </dgm:pt>
    <dgm:pt modelId="{7C233DB1-C21C-4678-9F22-AFD652FDCB17}" type="pres">
      <dgm:prSet presAssocID="{39949B37-9220-4354-BF5F-2650FD10248F}" presName="root" presStyleCnt="0"/>
      <dgm:spPr/>
    </dgm:pt>
    <dgm:pt modelId="{02D8CBA0-94AB-4A65-B00C-5B7AA58E9446}" type="pres">
      <dgm:prSet presAssocID="{39949B37-9220-4354-BF5F-2650FD10248F}" presName="rootComposite" presStyleCnt="0"/>
      <dgm:spPr/>
    </dgm:pt>
    <dgm:pt modelId="{B34F5BCE-C30D-476F-BAD9-1F9BF2E4728D}" type="pres">
      <dgm:prSet presAssocID="{39949B37-9220-4354-BF5F-2650FD10248F}" presName="rootText" presStyleLbl="node1" presStyleIdx="0" presStyleCnt="1"/>
      <dgm:spPr/>
    </dgm:pt>
    <dgm:pt modelId="{B927D863-D4EC-4138-86BE-0E4434E06200}" type="pres">
      <dgm:prSet presAssocID="{39949B37-9220-4354-BF5F-2650FD10248F}" presName="rootConnector" presStyleLbl="node1" presStyleIdx="0" presStyleCnt="1"/>
      <dgm:spPr/>
    </dgm:pt>
    <dgm:pt modelId="{45840BAB-9242-484E-85E1-A28572D51AF5}" type="pres">
      <dgm:prSet presAssocID="{39949B37-9220-4354-BF5F-2650FD10248F}" presName="childShape" presStyleCnt="0"/>
      <dgm:spPr/>
    </dgm:pt>
    <dgm:pt modelId="{AE543079-4B2D-49CF-BA1B-BE6CC86466AB}" type="pres">
      <dgm:prSet presAssocID="{EB19B844-8F0F-4806-8267-D9FC0563B95C}" presName="Name13" presStyleLbl="parChTrans1D2" presStyleIdx="0" presStyleCnt="2"/>
      <dgm:spPr/>
    </dgm:pt>
    <dgm:pt modelId="{BD90012F-6C35-40D5-A941-1702FDA39986}" type="pres">
      <dgm:prSet presAssocID="{D9B88B73-54F1-4A2D-B4C7-5EEC5B19FD2F}" presName="childText" presStyleLbl="bgAcc1" presStyleIdx="0" presStyleCnt="2" custScaleX="143560">
        <dgm:presLayoutVars>
          <dgm:bulletEnabled val="1"/>
        </dgm:presLayoutVars>
      </dgm:prSet>
      <dgm:spPr/>
    </dgm:pt>
    <dgm:pt modelId="{FA1E223B-FF10-445B-8D82-E22CB513196B}" type="pres">
      <dgm:prSet presAssocID="{03517A81-6A03-4105-BFBA-8C89C514F7CC}" presName="Name13" presStyleLbl="parChTrans1D2" presStyleIdx="1" presStyleCnt="2"/>
      <dgm:spPr>
        <a:xfrm>
          <a:off x="1009257" y="1375280"/>
          <a:ext cx="274540" cy="2745409"/>
        </a:xfrm>
        <a:custGeom>
          <a:avLst/>
          <a:gdLst/>
          <a:ahLst/>
          <a:cxnLst/>
          <a:rect l="0" t="0" r="0" b="0"/>
          <a:pathLst>
            <a:path>
              <a:moveTo>
                <a:pt x="0" y="0"/>
              </a:moveTo>
              <a:lnTo>
                <a:pt x="0" y="2897703"/>
              </a:lnTo>
              <a:lnTo>
                <a:pt x="289770" y="2897703"/>
              </a:lnTo>
            </a:path>
          </a:pathLst>
        </a:custGeom>
      </dgm:spPr>
    </dgm:pt>
    <dgm:pt modelId="{97C8FED3-D9BD-49A9-9DE6-EE99DC16ED21}" type="pres">
      <dgm:prSet presAssocID="{811CC0E1-66D2-4744-9A3D-9DAC67A9C635}" presName="childText" presStyleLbl="bgAcc1" presStyleIdx="1" presStyleCnt="2" custScaleX="143560">
        <dgm:presLayoutVars>
          <dgm:bulletEnabled val="1"/>
        </dgm:presLayoutVars>
      </dgm:prSet>
      <dgm:spPr/>
    </dgm:pt>
  </dgm:ptLst>
  <dgm:cxnLst>
    <dgm:cxn modelId="{BF041F14-E659-4F70-A9B2-9C81C7D7D072}" type="presOf" srcId="{811CC0E1-66D2-4744-9A3D-9DAC67A9C635}" destId="{97C8FED3-D9BD-49A9-9DE6-EE99DC16ED21}" srcOrd="0" destOrd="0" presId="urn:microsoft.com/office/officeart/2005/8/layout/hierarchy3"/>
    <dgm:cxn modelId="{B2C93248-8252-45A6-8C9A-A5BAB5F7C449}" type="presOf" srcId="{9EAB76B3-D9F2-445C-9EDC-1C65CBE0DA58}" destId="{3C645EE6-B3FC-43D2-A430-C9587F173E5D}" srcOrd="0" destOrd="0" presId="urn:microsoft.com/office/officeart/2005/8/layout/hierarchy3"/>
    <dgm:cxn modelId="{9D3D0B59-37A0-43E7-B7CD-F0A057C4E808}" srcId="{9EAB76B3-D9F2-445C-9EDC-1C65CBE0DA58}" destId="{39949B37-9220-4354-BF5F-2650FD10248F}" srcOrd="0" destOrd="0" parTransId="{015FD803-CECE-4D68-A468-41457A92AF63}" sibTransId="{3070B10D-9891-41FA-866A-83C487055612}"/>
    <dgm:cxn modelId="{9B2C9CA5-8724-472D-A030-87C4826DED8F}" type="presOf" srcId="{39949B37-9220-4354-BF5F-2650FD10248F}" destId="{B927D863-D4EC-4138-86BE-0E4434E06200}" srcOrd="1" destOrd="0" presId="urn:microsoft.com/office/officeart/2005/8/layout/hierarchy3"/>
    <dgm:cxn modelId="{D5EF7DB1-4C3F-483A-BB84-E45C415C9FB1}" type="presOf" srcId="{03517A81-6A03-4105-BFBA-8C89C514F7CC}" destId="{FA1E223B-FF10-445B-8D82-E22CB513196B}" srcOrd="0" destOrd="0" presId="urn:microsoft.com/office/officeart/2005/8/layout/hierarchy3"/>
    <dgm:cxn modelId="{40C2F5C2-90C3-42DA-84DD-81364BB0EECA}" type="presOf" srcId="{EB19B844-8F0F-4806-8267-D9FC0563B95C}" destId="{AE543079-4B2D-49CF-BA1B-BE6CC86466AB}" srcOrd="0" destOrd="0" presId="urn:microsoft.com/office/officeart/2005/8/layout/hierarchy3"/>
    <dgm:cxn modelId="{F8C194C6-0785-4788-ADFE-9F9B2AE09170}" srcId="{39949B37-9220-4354-BF5F-2650FD10248F}" destId="{811CC0E1-66D2-4744-9A3D-9DAC67A9C635}" srcOrd="1" destOrd="0" parTransId="{03517A81-6A03-4105-BFBA-8C89C514F7CC}" sibTransId="{364432F2-FDBE-4597-BDF9-9265AA166F38}"/>
    <dgm:cxn modelId="{7CBA68DA-0863-46B5-A75C-7774FAC0A427}" srcId="{39949B37-9220-4354-BF5F-2650FD10248F}" destId="{D9B88B73-54F1-4A2D-B4C7-5EEC5B19FD2F}" srcOrd="0" destOrd="0" parTransId="{EB19B844-8F0F-4806-8267-D9FC0563B95C}" sibTransId="{6B0C079B-4CAC-4DDF-8422-19E1638034BB}"/>
    <dgm:cxn modelId="{F009A8E6-C994-4DC2-9E52-C133B4E0FA47}" type="presOf" srcId="{D9B88B73-54F1-4A2D-B4C7-5EEC5B19FD2F}" destId="{BD90012F-6C35-40D5-A941-1702FDA39986}" srcOrd="0" destOrd="0" presId="urn:microsoft.com/office/officeart/2005/8/layout/hierarchy3"/>
    <dgm:cxn modelId="{96B064EB-A481-4357-B065-03C4A981BDFC}" type="presOf" srcId="{39949B37-9220-4354-BF5F-2650FD10248F}" destId="{B34F5BCE-C30D-476F-BAD9-1F9BF2E4728D}" srcOrd="0" destOrd="0" presId="urn:microsoft.com/office/officeart/2005/8/layout/hierarchy3"/>
    <dgm:cxn modelId="{E4D01BC9-8D0A-4A84-9379-12152F0EA522}" type="presParOf" srcId="{3C645EE6-B3FC-43D2-A430-C9587F173E5D}" destId="{7C233DB1-C21C-4678-9F22-AFD652FDCB17}" srcOrd="0" destOrd="0" presId="urn:microsoft.com/office/officeart/2005/8/layout/hierarchy3"/>
    <dgm:cxn modelId="{B15A5171-66DA-4BF0-9A79-BE5BBC4DF46E}" type="presParOf" srcId="{7C233DB1-C21C-4678-9F22-AFD652FDCB17}" destId="{02D8CBA0-94AB-4A65-B00C-5B7AA58E9446}" srcOrd="0" destOrd="0" presId="urn:microsoft.com/office/officeart/2005/8/layout/hierarchy3"/>
    <dgm:cxn modelId="{A7C33C62-EAA9-4BA1-ACE8-D3AD879D566B}" type="presParOf" srcId="{02D8CBA0-94AB-4A65-B00C-5B7AA58E9446}" destId="{B34F5BCE-C30D-476F-BAD9-1F9BF2E4728D}" srcOrd="0" destOrd="0" presId="urn:microsoft.com/office/officeart/2005/8/layout/hierarchy3"/>
    <dgm:cxn modelId="{B673A1F1-B70F-45B8-A1C8-61D4E117AAFA}" type="presParOf" srcId="{02D8CBA0-94AB-4A65-B00C-5B7AA58E9446}" destId="{B927D863-D4EC-4138-86BE-0E4434E06200}" srcOrd="1" destOrd="0" presId="urn:microsoft.com/office/officeart/2005/8/layout/hierarchy3"/>
    <dgm:cxn modelId="{2CA59ED0-B1B8-4291-B43C-5D79858C7DC8}" type="presParOf" srcId="{7C233DB1-C21C-4678-9F22-AFD652FDCB17}" destId="{45840BAB-9242-484E-85E1-A28572D51AF5}" srcOrd="1" destOrd="0" presId="urn:microsoft.com/office/officeart/2005/8/layout/hierarchy3"/>
    <dgm:cxn modelId="{F31A66F9-5D9F-462D-AC45-B8D489514E8E}" type="presParOf" srcId="{45840BAB-9242-484E-85E1-A28572D51AF5}" destId="{AE543079-4B2D-49CF-BA1B-BE6CC86466AB}" srcOrd="0" destOrd="0" presId="urn:microsoft.com/office/officeart/2005/8/layout/hierarchy3"/>
    <dgm:cxn modelId="{D685C07F-F071-4C89-A874-0A0FAEC3A4D2}" type="presParOf" srcId="{45840BAB-9242-484E-85E1-A28572D51AF5}" destId="{BD90012F-6C35-40D5-A941-1702FDA39986}" srcOrd="1" destOrd="0" presId="urn:microsoft.com/office/officeart/2005/8/layout/hierarchy3"/>
    <dgm:cxn modelId="{9030DAAE-A115-4EC0-9F0F-8C14AD223B33}" type="presParOf" srcId="{45840BAB-9242-484E-85E1-A28572D51AF5}" destId="{FA1E223B-FF10-445B-8D82-E22CB513196B}" srcOrd="2" destOrd="0" presId="urn:microsoft.com/office/officeart/2005/8/layout/hierarchy3"/>
    <dgm:cxn modelId="{9A7DD745-ADC8-48C8-945C-41EA54178477}" type="presParOf" srcId="{45840BAB-9242-484E-85E1-A28572D51AF5}" destId="{97C8FED3-D9BD-49A9-9DE6-EE99DC16ED21}" srcOrd="3"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EF82C-5D57-49A6-86CA-5EA16B2C8127}">
      <dsp:nvSpPr>
        <dsp:cNvPr id="0" name=""/>
        <dsp:cNvSpPr/>
      </dsp:nvSpPr>
      <dsp:spPr>
        <a:xfrm>
          <a:off x="217715" y="956"/>
          <a:ext cx="2708551" cy="1354275"/>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El resto, o remanente, puede ser individual o corporativo.</a:t>
          </a:r>
        </a:p>
      </dsp:txBody>
      <dsp:txXfrm>
        <a:off x="257380" y="40621"/>
        <a:ext cx="2629221" cy="1274945"/>
      </dsp:txXfrm>
    </dsp:sp>
    <dsp:sp modelId="{7B6B134C-C5CB-4B9D-8E86-897ADFC5BE71}">
      <dsp:nvSpPr>
        <dsp:cNvPr id="0" name=""/>
        <dsp:cNvSpPr/>
      </dsp:nvSpPr>
      <dsp:spPr>
        <a:xfrm>
          <a:off x="488570" y="1355231"/>
          <a:ext cx="270855" cy="1015706"/>
        </a:xfrm>
        <a:custGeom>
          <a:avLst/>
          <a:gdLst/>
          <a:ahLst/>
          <a:cxnLst/>
          <a:rect l="0" t="0" r="0" b="0"/>
          <a:pathLst>
            <a:path>
              <a:moveTo>
                <a:pt x="0" y="0"/>
              </a:moveTo>
              <a:lnTo>
                <a:pt x="0" y="1015706"/>
              </a:lnTo>
              <a:lnTo>
                <a:pt x="270855" y="1015706"/>
              </a:lnTo>
            </a:path>
          </a:pathLst>
        </a:custGeom>
        <a:noFill/>
        <a:ln w="57150" cap="flat" cmpd="sng" algn="ctr">
          <a:solidFill>
            <a:schemeClr val="accent6"/>
          </a:solidFill>
          <a:prstDash val="solid"/>
          <a:miter lim="800000"/>
        </a:ln>
        <a:effectLst>
          <a:outerShdw blurRad="50800" dist="38100" dir="2700000" algn="tl" rotWithShape="0">
            <a:prstClr val="black">
              <a:alpha val="40000"/>
            </a:prstClr>
          </a:outerShd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02792553-38AC-4B4F-9203-D1462336ADBB}">
      <dsp:nvSpPr>
        <dsp:cNvPr id="0" name=""/>
        <dsp:cNvSpPr/>
      </dsp:nvSpPr>
      <dsp:spPr>
        <a:xfrm>
          <a:off x="759425" y="1693800"/>
          <a:ext cx="2962570" cy="1354275"/>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rPr>
            <a:t>En tiempo de Elías, estaba formado por 7.000 personas que, individualmente, seguían siendo fieles.</a:t>
          </a:r>
        </a:p>
      </dsp:txBody>
      <dsp:txXfrm>
        <a:off x="799090" y="1733465"/>
        <a:ext cx="2883240" cy="1274945"/>
      </dsp:txXfrm>
    </dsp:sp>
    <dsp:sp modelId="{B00F46DA-78A6-4078-8054-9481A6149894}">
      <dsp:nvSpPr>
        <dsp:cNvPr id="0" name=""/>
        <dsp:cNvSpPr/>
      </dsp:nvSpPr>
      <dsp:spPr>
        <a:xfrm>
          <a:off x="488570" y="1355231"/>
          <a:ext cx="270855" cy="2708551"/>
        </a:xfrm>
        <a:custGeom>
          <a:avLst/>
          <a:gdLst/>
          <a:ahLst/>
          <a:cxnLst/>
          <a:rect l="0" t="0" r="0" b="0"/>
          <a:pathLst>
            <a:path>
              <a:moveTo>
                <a:pt x="0" y="0"/>
              </a:moveTo>
              <a:lnTo>
                <a:pt x="0" y="2708551"/>
              </a:lnTo>
              <a:lnTo>
                <a:pt x="270855" y="2708551"/>
              </a:lnTo>
            </a:path>
          </a:pathLst>
        </a:custGeom>
        <a:noFill/>
        <a:ln w="57150" cap="flat" cmpd="sng" algn="ctr">
          <a:solidFill>
            <a:schemeClr val="accent6"/>
          </a:solidFill>
          <a:prstDash val="solid"/>
          <a:miter lim="800000"/>
        </a:ln>
        <a:effectLst>
          <a:outerShdw blurRad="50800" dist="38100" dir="2700000" algn="tl" rotWithShape="0">
            <a:prstClr val="black">
              <a:alpha val="40000"/>
            </a:prstClr>
          </a:outerShdw>
        </a:effectLst>
        <a:scene3d>
          <a:camera prst="orthographicFront"/>
          <a:lightRig rig="threePt" dir="t">
            <a:rot lat="0" lon="0" rev="7500000"/>
          </a:lightRig>
        </a:scene3d>
        <a:sp3d z="-40000"/>
      </dsp:spPr>
      <dsp:style>
        <a:lnRef idx="1">
          <a:schemeClr val="accent6"/>
        </a:lnRef>
        <a:fillRef idx="0">
          <a:schemeClr val="accent6"/>
        </a:fillRef>
        <a:effectRef idx="0">
          <a:schemeClr val="accent6"/>
        </a:effectRef>
        <a:fontRef idx="minor">
          <a:schemeClr val="tx1"/>
        </a:fontRef>
      </dsp:style>
    </dsp:sp>
    <dsp:sp modelId="{AF7FA6A4-8932-4CED-B5C2-C2CF1EBA099B}">
      <dsp:nvSpPr>
        <dsp:cNvPr id="0" name=""/>
        <dsp:cNvSpPr/>
      </dsp:nvSpPr>
      <dsp:spPr>
        <a:xfrm>
          <a:off x="759425" y="3386645"/>
          <a:ext cx="2962570" cy="1354275"/>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rPr>
            <a:t>En tiempo de </a:t>
          </a:r>
          <a:r>
            <a:rPr lang="es-ES" sz="2000" b="1" kern="1200" dirty="0" err="1">
              <a:effectLst/>
            </a:rPr>
            <a:t>Zorobabel</a:t>
          </a:r>
          <a:r>
            <a:rPr lang="es-ES" sz="2000" b="1" kern="1200" dirty="0">
              <a:effectLst/>
            </a:rPr>
            <a:t>, estaba formado por aquellos que, como pueblo, habían vuelto de Babilonia a Jerusalén.</a:t>
          </a:r>
        </a:p>
      </dsp:txBody>
      <dsp:txXfrm>
        <a:off x="799090" y="3426310"/>
        <a:ext cx="2883240" cy="12749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F5BCE-C30D-476F-BAD9-1F9BF2E4728D}">
      <dsp:nvSpPr>
        <dsp:cNvPr id="0" name=""/>
        <dsp:cNvSpPr/>
      </dsp:nvSpPr>
      <dsp:spPr>
        <a:xfrm>
          <a:off x="256355" y="2575"/>
          <a:ext cx="2745409" cy="137270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outerShdw blurRad="38100" dist="38100" dir="2700000" algn="tl">
                  <a:srgbClr val="000000">
                    <a:alpha val="43137"/>
                  </a:srgbClr>
                </a:outerShdw>
              </a:effectLst>
            </a:rPr>
            <a:t>En el último tiempo, el remanente es también de dos tipos.</a:t>
          </a:r>
        </a:p>
      </dsp:txBody>
      <dsp:txXfrm>
        <a:off x="296560" y="42780"/>
        <a:ext cx="2664999" cy="1292294"/>
      </dsp:txXfrm>
    </dsp:sp>
    <dsp:sp modelId="{AE543079-4B2D-49CF-BA1B-BE6CC86466AB}">
      <dsp:nvSpPr>
        <dsp:cNvPr id="0" name=""/>
        <dsp:cNvSpPr/>
      </dsp:nvSpPr>
      <dsp:spPr>
        <a:xfrm>
          <a:off x="530896" y="1375280"/>
          <a:ext cx="274540" cy="1029528"/>
        </a:xfrm>
        <a:custGeom>
          <a:avLst/>
          <a:gdLst/>
          <a:ahLst/>
          <a:cxnLst/>
          <a:rect l="0" t="0" r="0" b="0"/>
          <a:pathLst>
            <a:path>
              <a:moveTo>
                <a:pt x="0" y="0"/>
              </a:moveTo>
              <a:lnTo>
                <a:pt x="0" y="1029528"/>
              </a:lnTo>
              <a:lnTo>
                <a:pt x="274540" y="1029528"/>
              </a:lnTo>
            </a:path>
          </a:pathLst>
        </a:custGeom>
        <a:noFill/>
        <a:ln w="57150" cap="flat" cmpd="sng" algn="ctr">
          <a:solidFill>
            <a:schemeClr val="accent5"/>
          </a:solidFill>
          <a:prstDash val="solid"/>
          <a:miter lim="800000"/>
        </a:ln>
        <a:effectLst>
          <a:outerShdw blurRad="50800" dist="38100" dir="2700000" algn="tl" rotWithShape="0">
            <a:prstClr val="black">
              <a:alpha val="40000"/>
            </a:prstClr>
          </a:outerShdw>
        </a:effectLst>
        <a:scene3d>
          <a:camera prst="orthographicFront"/>
          <a:lightRig rig="threePt" dir="t">
            <a:rot lat="0" lon="0" rev="7500000"/>
          </a:lightRig>
        </a:scene3d>
        <a:sp3d z="-40000"/>
      </dsp:spPr>
      <dsp:style>
        <a:lnRef idx="3">
          <a:schemeClr val="accent5"/>
        </a:lnRef>
        <a:fillRef idx="0">
          <a:schemeClr val="accent5"/>
        </a:fillRef>
        <a:effectRef idx="2">
          <a:schemeClr val="accent5"/>
        </a:effectRef>
        <a:fontRef idx="minor">
          <a:schemeClr val="tx1"/>
        </a:fontRef>
      </dsp:style>
    </dsp:sp>
    <dsp:sp modelId="{BD90012F-6C35-40D5-A941-1702FDA39986}">
      <dsp:nvSpPr>
        <dsp:cNvPr id="0" name=""/>
        <dsp:cNvSpPr/>
      </dsp:nvSpPr>
      <dsp:spPr>
        <a:xfrm>
          <a:off x="805437" y="1718456"/>
          <a:ext cx="3153048" cy="137270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rPr>
            <a:t>Todos aquellos creyentes que acatan fielmente toda la voluntad de Dios que conocen y se aferran a Jesús como su Salvador personal.</a:t>
          </a:r>
        </a:p>
      </dsp:txBody>
      <dsp:txXfrm>
        <a:off x="845642" y="1758661"/>
        <a:ext cx="3072638" cy="1292294"/>
      </dsp:txXfrm>
    </dsp:sp>
    <dsp:sp modelId="{FA1E223B-FF10-445B-8D82-E22CB513196B}">
      <dsp:nvSpPr>
        <dsp:cNvPr id="0" name=""/>
        <dsp:cNvSpPr/>
      </dsp:nvSpPr>
      <dsp:spPr>
        <a:xfrm>
          <a:off x="530896" y="1375280"/>
          <a:ext cx="274540" cy="2745409"/>
        </a:xfrm>
        <a:custGeom>
          <a:avLst/>
          <a:gdLst/>
          <a:ahLst/>
          <a:cxnLst/>
          <a:rect l="0" t="0" r="0" b="0"/>
          <a:pathLst>
            <a:path>
              <a:moveTo>
                <a:pt x="0" y="0"/>
              </a:moveTo>
              <a:lnTo>
                <a:pt x="0" y="2897703"/>
              </a:lnTo>
              <a:lnTo>
                <a:pt x="289770" y="2897703"/>
              </a:lnTo>
            </a:path>
          </a:pathLst>
        </a:custGeom>
        <a:noFill/>
        <a:ln w="57150" cap="flat" cmpd="sng" algn="ctr">
          <a:solidFill>
            <a:schemeClr val="accent5"/>
          </a:solidFill>
          <a:prstDash val="solid"/>
          <a:miter lim="800000"/>
        </a:ln>
        <a:effectLst>
          <a:outerShdw blurRad="50800" dist="38100" dir="2700000" algn="tl" rotWithShape="0">
            <a:prstClr val="black">
              <a:alpha val="40000"/>
            </a:prstClr>
          </a:outerShdw>
        </a:effectLst>
        <a:scene3d>
          <a:camera prst="orthographicFront"/>
          <a:lightRig rig="threePt" dir="t">
            <a:rot lat="0" lon="0" rev="7500000"/>
          </a:lightRig>
        </a:scene3d>
        <a:sp3d z="-40000"/>
      </dsp:spPr>
      <dsp:style>
        <a:lnRef idx="3">
          <a:schemeClr val="accent5"/>
        </a:lnRef>
        <a:fillRef idx="0">
          <a:schemeClr val="accent5"/>
        </a:fillRef>
        <a:effectRef idx="2">
          <a:schemeClr val="accent5"/>
        </a:effectRef>
        <a:fontRef idx="minor">
          <a:schemeClr val="tx1"/>
        </a:fontRef>
      </dsp:style>
    </dsp:sp>
    <dsp:sp modelId="{97C8FED3-D9BD-49A9-9DE6-EE99DC16ED21}">
      <dsp:nvSpPr>
        <dsp:cNvPr id="0" name=""/>
        <dsp:cNvSpPr/>
      </dsp:nvSpPr>
      <dsp:spPr>
        <a:xfrm>
          <a:off x="805437" y="3434337"/>
          <a:ext cx="3153048" cy="137270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rtl="0">
            <a:lnSpc>
              <a:spcPct val="90000"/>
            </a:lnSpc>
            <a:spcBef>
              <a:spcPct val="0"/>
            </a:spcBef>
            <a:spcAft>
              <a:spcPct val="35000"/>
            </a:spcAft>
            <a:buNone/>
          </a:pPr>
          <a:r>
            <a:rPr lang="es-ES" sz="2000" b="1" kern="1200" dirty="0">
              <a:effectLst/>
            </a:rPr>
            <a:t>Un pueblo (iglesia) que guarda los mandamientos y tiene el testimonio de Jesucristo.</a:t>
          </a:r>
        </a:p>
      </dsp:txBody>
      <dsp:txXfrm>
        <a:off x="845642" y="3474542"/>
        <a:ext cx="3072638" cy="129229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3F07299-E415-4CC6-B39A-DE762FE4AC65}"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3643006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3F07299-E415-4CC6-B39A-DE762FE4AC65}"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2654728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3F07299-E415-4CC6-B39A-DE762FE4AC65}"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3504883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3F07299-E415-4CC6-B39A-DE762FE4AC65}"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101668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53F07299-E415-4CC6-B39A-DE762FE4AC65}"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2321445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3F07299-E415-4CC6-B39A-DE762FE4AC65}"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2200351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3F07299-E415-4CC6-B39A-DE762FE4AC65}" type="datetimeFigureOut">
              <a:rPr lang="es-ES" smtClean="0"/>
              <a:t>03/02/2019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670270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3F07299-E415-4CC6-B39A-DE762FE4AC65}" type="datetimeFigureOut">
              <a:rPr lang="es-ES" smtClean="0"/>
              <a:t>03/02/2019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1825936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07299-E415-4CC6-B39A-DE762FE4AC65}" type="datetimeFigureOut">
              <a:rPr lang="es-ES" smtClean="0"/>
              <a:t>03/02/2019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327608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3F07299-E415-4CC6-B39A-DE762FE4AC65}"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2889916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3F07299-E415-4CC6-B39A-DE762FE4AC65}"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C31DA415-78F8-476D-9CCA-7CECDD4225FD}" type="slidenum">
              <a:rPr lang="es-ES" smtClean="0"/>
              <a:t>‹Nº›</a:t>
            </a:fld>
            <a:endParaRPr lang="es-ES"/>
          </a:p>
        </p:txBody>
      </p:sp>
    </p:spTree>
    <p:extLst>
      <p:ext uri="{BB962C8B-B14F-4D97-AF65-F5344CB8AC3E}">
        <p14:creationId xmlns:p14="http://schemas.microsoft.com/office/powerpoint/2010/main" val="226774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F07299-E415-4CC6-B39A-DE762FE4AC65}" type="datetimeFigureOut">
              <a:rPr lang="es-ES" smtClean="0"/>
              <a:t>03/02/2019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DA415-78F8-476D-9CCA-7CECDD4225FD}" type="slidenum">
              <a:rPr lang="es-ES" smtClean="0"/>
              <a:t>‹Nº›</a:t>
            </a:fld>
            <a:endParaRPr lang="es-ES"/>
          </a:p>
        </p:txBody>
      </p:sp>
    </p:spTree>
    <p:extLst>
      <p:ext uri="{BB962C8B-B14F-4D97-AF65-F5344CB8AC3E}">
        <p14:creationId xmlns:p14="http://schemas.microsoft.com/office/powerpoint/2010/main" val="35199982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microsoft.com/office/2007/relationships/hdphoto" Target="../media/hdphoto1.wdp"/><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microsoft.com/office/2007/relationships/hdphoto" Target="../media/hdphoto2.wdp"/><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29.png"/><Relationship Id="rId16"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31.jpeg"/><Relationship Id="rId10" Type="http://schemas.openxmlformats.org/officeDocument/2006/relationships/diagramData" Target="../diagrams/data2.xml"/><Relationship Id="rId4" Type="http://schemas.openxmlformats.org/officeDocument/2006/relationships/image" Target="../media/image30.jpeg"/><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10" Type="http://schemas.openxmlformats.org/officeDocument/2006/relationships/image" Target="../media/image40.png"/><Relationship Id="rId4" Type="http://schemas.openxmlformats.org/officeDocument/2006/relationships/image" Target="../media/image35.jpe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CEA35E6-137F-4916-BE0D-EB4E77752F77}"/>
              </a:ext>
            </a:extLst>
          </p:cNvPr>
          <p:cNvSpPr txBox="1"/>
          <p:nvPr/>
        </p:nvSpPr>
        <p:spPr>
          <a:xfrm>
            <a:off x="0" y="113211"/>
            <a:ext cx="9144000" cy="769441"/>
          </a:xfrm>
          <a:prstGeom prst="rect">
            <a:avLst/>
          </a:prstGeom>
          <a:noFill/>
        </p:spPr>
        <p:txBody>
          <a:bodyPr wrap="square" rtlCol="0">
            <a:spAutoFit/>
            <a:scene3d>
              <a:camera prst="orthographicFront"/>
              <a:lightRig rig="chilly" dir="t"/>
            </a:scene3d>
            <a:sp3d extrusionH="57150" contourW="25400">
              <a:bevelT w="38100" h="38100"/>
              <a:contourClr>
                <a:schemeClr val="bg1"/>
              </a:contourClr>
            </a:sp3d>
          </a:bodyPr>
          <a:lstStyle/>
          <a:p>
            <a:pPr algn="ctr"/>
            <a:r>
              <a:rPr lang="es-ES" sz="4400" b="1" dirty="0">
                <a:ln w="0"/>
                <a:solidFill>
                  <a:schemeClr val="accent1"/>
                </a:solidFill>
                <a:effectLst>
                  <a:outerShdw blurRad="38100" dist="25400" dir="5400000" algn="ctr" rotWithShape="0">
                    <a:srgbClr val="6E747A">
                      <a:alpha val="43000"/>
                    </a:srgbClr>
                  </a:outerShdw>
                </a:effectLst>
              </a:rPr>
              <a:t>SATANÁS, UN ENEMIGO DERROTADO</a:t>
            </a:r>
          </a:p>
        </p:txBody>
      </p:sp>
      <p:sp>
        <p:nvSpPr>
          <p:cNvPr id="5" name="CuadroTexto 4">
            <a:extLst>
              <a:ext uri="{FF2B5EF4-FFF2-40B4-BE49-F238E27FC236}">
                <a16:creationId xmlns:a16="http://schemas.microsoft.com/office/drawing/2014/main" id="{77E7344C-D7E6-4815-B3F0-6B128BFFE48C}"/>
              </a:ext>
            </a:extLst>
          </p:cNvPr>
          <p:cNvSpPr txBox="1"/>
          <p:nvPr/>
        </p:nvSpPr>
        <p:spPr>
          <a:xfrm>
            <a:off x="5181088" y="6488668"/>
            <a:ext cx="3886385" cy="369332"/>
          </a:xfrm>
          <a:prstGeom prst="rect">
            <a:avLst/>
          </a:prstGeom>
          <a:noFill/>
        </p:spPr>
        <p:txBody>
          <a:bodyPr wrap="none" rtlCol="0">
            <a:spAutoFit/>
          </a:bodyPr>
          <a:lstStyle/>
          <a:p>
            <a:pPr algn="r"/>
            <a:r>
              <a:rPr lang="es-ES" b="1" dirty="0">
                <a:solidFill>
                  <a:srgbClr val="8AB6FE"/>
                </a:solidFill>
                <a:effectLst>
                  <a:outerShdw blurRad="38100" dist="38100" dir="2700000" algn="tl">
                    <a:srgbClr val="000000">
                      <a:alpha val="43137"/>
                    </a:srgbClr>
                  </a:outerShdw>
                </a:effectLst>
              </a:rPr>
              <a:t>Lección 8 para el 23 de febrero de 2019</a:t>
            </a:r>
          </a:p>
        </p:txBody>
      </p:sp>
    </p:spTree>
    <p:extLst>
      <p:ext uri="{BB962C8B-B14F-4D97-AF65-F5344CB8AC3E}">
        <p14:creationId xmlns:p14="http://schemas.microsoft.com/office/powerpoint/2010/main" val="614083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6180BBE-A07C-4F6E-83EF-A39FF31D4171}"/>
              </a:ext>
            </a:extLst>
          </p:cNvPr>
          <p:cNvSpPr txBox="1"/>
          <p:nvPr/>
        </p:nvSpPr>
        <p:spPr>
          <a:xfrm>
            <a:off x="568231" y="2041949"/>
            <a:ext cx="8089940" cy="4154984"/>
          </a:xfrm>
          <a:prstGeom prst="rect">
            <a:avLst/>
          </a:prstGeom>
          <a:noFill/>
        </p:spPr>
        <p:txBody>
          <a:bodyPr wrap="square" rtlCol="0">
            <a:spAutoFit/>
          </a:bodyPr>
          <a:lstStyle/>
          <a:p>
            <a:pPr>
              <a:spcBef>
                <a:spcPts val="600"/>
              </a:spcBef>
            </a:pPr>
            <a:r>
              <a:rPr lang="es-ES" sz="2400" dirty="0">
                <a:latin typeface="Cooper Black" panose="0208090404030B020404" pitchFamily="18" charset="0"/>
              </a:rPr>
              <a:t>“El poder omnipotente del Espíritu Santo es la defensa de toda alma contrita. Cristo no permitirá que pase bajo el dominio del enemigo quien haya pedido su protección con fe y arrepentimiento. El Salvador está junto a los suyos que son tentados y probados. Con él no puede haber fracaso, pérdida, imposibilidad o derrota; podemos hacer todas las cosas mediante Aquel que nos fortalece. Cuando vengan las tentaciones y las pruebas, no esperéis arreglar todas las dificultades, sino mirad a Jesús, vuestro ayudador”</a:t>
            </a:r>
          </a:p>
        </p:txBody>
      </p:sp>
      <p:sp>
        <p:nvSpPr>
          <p:cNvPr id="3" name="CuadroTexto 2">
            <a:extLst>
              <a:ext uri="{FF2B5EF4-FFF2-40B4-BE49-F238E27FC236}">
                <a16:creationId xmlns:a16="http://schemas.microsoft.com/office/drawing/2014/main" id="{794F866D-4D04-4954-99AF-2653C5596C2B}"/>
              </a:ext>
            </a:extLst>
          </p:cNvPr>
          <p:cNvSpPr txBox="1"/>
          <p:nvPr/>
        </p:nvSpPr>
        <p:spPr>
          <a:xfrm>
            <a:off x="4182565" y="6196933"/>
            <a:ext cx="4728154" cy="369332"/>
          </a:xfrm>
          <a:prstGeom prst="rect">
            <a:avLst/>
          </a:prstGeom>
          <a:noFill/>
        </p:spPr>
        <p:txBody>
          <a:bodyPr wrap="none" rtlCol="0">
            <a:spAutoFit/>
          </a:bodyPr>
          <a:lstStyle/>
          <a:p>
            <a:pPr algn="r"/>
            <a:r>
              <a:rPr lang="es-ES" b="1" dirty="0" err="1"/>
              <a:t>E.G.W</a:t>
            </a:r>
            <a:r>
              <a:rPr lang="es-ES" b="1" dirty="0"/>
              <a:t>. (El Deseado de todas las gentes, pg. 455)</a:t>
            </a:r>
          </a:p>
        </p:txBody>
      </p:sp>
    </p:spTree>
    <p:extLst>
      <p:ext uri="{BB962C8B-B14F-4D97-AF65-F5344CB8AC3E}">
        <p14:creationId xmlns:p14="http://schemas.microsoft.com/office/powerpoint/2010/main" val="1657587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C403416-B61B-468B-9835-54E3FAAA6265}"/>
              </a:ext>
            </a:extLst>
          </p:cNvPr>
          <p:cNvSpPr txBox="1"/>
          <p:nvPr/>
        </p:nvSpPr>
        <p:spPr>
          <a:xfrm>
            <a:off x="217715" y="78377"/>
            <a:ext cx="5747660" cy="3939540"/>
          </a:xfrm>
          <a:prstGeom prst="rect">
            <a:avLst/>
          </a:prstGeom>
          <a:noFill/>
        </p:spPr>
        <p:txBody>
          <a:bodyPr wrap="square" rtlCol="0">
            <a:spAutoFit/>
          </a:bodyPr>
          <a:lstStyle/>
          <a:p>
            <a:pPr>
              <a:spcBef>
                <a:spcPts val="600"/>
              </a:spcBef>
            </a:pPr>
            <a:r>
              <a:rPr lang="es-ES" sz="2000" b="1" dirty="0"/>
              <a:t>El capítulo 12 de Apocalipsis muestra un resumen de la historia desde Jesús hasta el fin, revelando al personaje principal que está detrás de todos los problemas que han afectado a la iglesia: Satanás.</a:t>
            </a:r>
          </a:p>
          <a:p>
            <a:pPr>
              <a:spcBef>
                <a:spcPts val="600"/>
              </a:spcBef>
            </a:pPr>
            <a:r>
              <a:rPr lang="es-ES" sz="2000" b="1" dirty="0"/>
              <a:t>Al desenmascararlo, Jesús nos quiere presentar las realidades que no podemos ver. Existe una guerra espiritual en la que nosotros somos peones que Satanás está usando para hacer daño a Dios.</a:t>
            </a:r>
          </a:p>
          <a:p>
            <a:pPr>
              <a:spcBef>
                <a:spcPts val="600"/>
              </a:spcBef>
            </a:pPr>
            <a:r>
              <a:rPr lang="es-ES" sz="2000" b="1" dirty="0"/>
              <a:t>Por su parte, Dios está haciendo todo lo posible a fin de salvar al mayor número de personas y ganarlas para su reino.  Las estrategias usadas por Dios y las usadas por el diablo son totalmente distintas.</a:t>
            </a:r>
          </a:p>
        </p:txBody>
      </p:sp>
      <p:sp>
        <p:nvSpPr>
          <p:cNvPr id="3" name="CuadroTexto 2">
            <a:extLst>
              <a:ext uri="{FF2B5EF4-FFF2-40B4-BE49-F238E27FC236}">
                <a16:creationId xmlns:a16="http://schemas.microsoft.com/office/drawing/2014/main" id="{1C60EE0D-2EBD-484B-A688-2F9585B33C7E}"/>
              </a:ext>
            </a:extLst>
          </p:cNvPr>
          <p:cNvSpPr txBox="1"/>
          <p:nvPr/>
        </p:nvSpPr>
        <p:spPr>
          <a:xfrm>
            <a:off x="5643157" y="4069436"/>
            <a:ext cx="3500843" cy="2708434"/>
          </a:xfrm>
          <a:prstGeom prst="rect">
            <a:avLst/>
          </a:prstGeom>
          <a:noFill/>
        </p:spPr>
        <p:txBody>
          <a:bodyPr wrap="square" rtlCol="0">
            <a:spAutoFit/>
          </a:bodyPr>
          <a:lstStyle/>
          <a:p>
            <a:pPr>
              <a:spcBef>
                <a:spcPts val="600"/>
              </a:spcBef>
            </a:pPr>
            <a:r>
              <a:rPr lang="es-ES" sz="2000" b="1" dirty="0">
                <a:solidFill>
                  <a:schemeClr val="bg1"/>
                </a:solidFill>
                <a:effectLst>
                  <a:outerShdw blurRad="38100" dist="38100" dir="2700000" algn="tl">
                    <a:srgbClr val="000000">
                      <a:alpha val="43137"/>
                    </a:srgbClr>
                  </a:outerShdw>
                </a:effectLst>
              </a:rPr>
              <a:t>Guerra contra Jesús:</a:t>
            </a:r>
          </a:p>
          <a:p>
            <a:pPr>
              <a:spcBef>
                <a:spcPts val="600"/>
              </a:spcBef>
            </a:pPr>
            <a:r>
              <a:rPr lang="es-ES" sz="2000" b="1" dirty="0"/>
              <a:t>	El niño arrebatado.</a:t>
            </a:r>
          </a:p>
          <a:p>
            <a:pPr>
              <a:spcBef>
                <a:spcPts val="600"/>
              </a:spcBef>
            </a:pPr>
            <a:r>
              <a:rPr lang="es-ES" sz="2000" b="1" dirty="0"/>
              <a:t>	La derrota de Satanás.</a:t>
            </a:r>
          </a:p>
          <a:p>
            <a:pPr>
              <a:spcBef>
                <a:spcPts val="600"/>
              </a:spcBef>
            </a:pPr>
            <a:r>
              <a:rPr lang="es-ES" sz="2000" b="1" dirty="0">
                <a:solidFill>
                  <a:schemeClr val="bg1"/>
                </a:solidFill>
                <a:effectLst>
                  <a:outerShdw blurRad="38100" dist="38100" dir="2700000" algn="tl">
                    <a:srgbClr val="000000">
                      <a:alpha val="43137"/>
                    </a:srgbClr>
                  </a:outerShdw>
                </a:effectLst>
              </a:rPr>
              <a:t>Guerra contra la iglesia:</a:t>
            </a:r>
          </a:p>
          <a:p>
            <a:pPr>
              <a:spcBef>
                <a:spcPts val="600"/>
              </a:spcBef>
            </a:pPr>
            <a:r>
              <a:rPr lang="es-ES" sz="2000" b="1" dirty="0"/>
              <a:t>	La mujer en el desierto.</a:t>
            </a:r>
          </a:p>
          <a:p>
            <a:pPr>
              <a:spcBef>
                <a:spcPts val="600"/>
              </a:spcBef>
            </a:pPr>
            <a:r>
              <a:rPr lang="es-ES" sz="2000" b="1" dirty="0"/>
              <a:t>	El remanente.</a:t>
            </a:r>
          </a:p>
          <a:p>
            <a:pPr>
              <a:spcBef>
                <a:spcPts val="600"/>
              </a:spcBef>
            </a:pPr>
            <a:r>
              <a:rPr lang="es-ES" sz="2000" b="1" dirty="0">
                <a:solidFill>
                  <a:schemeClr val="bg1"/>
                </a:solidFill>
                <a:effectLst>
                  <a:outerShdw blurRad="38100" dist="38100" dir="2700000" algn="tl">
                    <a:srgbClr val="000000">
                      <a:alpha val="43137"/>
                    </a:srgbClr>
                  </a:outerShdw>
                </a:effectLst>
              </a:rPr>
              <a:t>La estrategia de Satanás.</a:t>
            </a:r>
          </a:p>
        </p:txBody>
      </p:sp>
      <p:pic>
        <p:nvPicPr>
          <p:cNvPr id="5" name="Imagen 4" descr="Imagen que contiene mesa&#10;&#10;Descripción generada automáticamente">
            <a:extLst>
              <a:ext uri="{FF2B5EF4-FFF2-40B4-BE49-F238E27FC236}">
                <a16:creationId xmlns:a16="http://schemas.microsoft.com/office/drawing/2014/main" id="{C4ADFB31-5D09-4441-9223-BE9B0D0896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170" y="4055309"/>
            <a:ext cx="4528459" cy="2724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descr="Imagen que contiene interior, mesa&#10;&#10;Descripción generada automáticamente">
            <a:extLst>
              <a:ext uri="{FF2B5EF4-FFF2-40B4-BE49-F238E27FC236}">
                <a16:creationId xmlns:a16="http://schemas.microsoft.com/office/drawing/2014/main" id="{640EE292-81B0-4E97-B9BD-13CF6C78E1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5703" y="156755"/>
            <a:ext cx="3226628" cy="3823947"/>
          </a:xfrm>
          <a:prstGeom prst="rect">
            <a:avLst/>
          </a:prstGeom>
          <a:solidFill>
            <a:srgbClr val="FFFFFF">
              <a:shade val="85000"/>
            </a:srgbClr>
          </a:solidFill>
          <a:ln w="762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9" name="Imagen 8">
            <a:extLst>
              <a:ext uri="{FF2B5EF4-FFF2-40B4-BE49-F238E27FC236}">
                <a16:creationId xmlns:a16="http://schemas.microsoft.com/office/drawing/2014/main" id="{9439D2EA-49F8-4855-BB9C-1F051322BF0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4847" y="4185029"/>
            <a:ext cx="618310" cy="139785"/>
          </a:xfrm>
          <a:prstGeom prst="rect">
            <a:avLst/>
          </a:prstGeom>
        </p:spPr>
      </p:pic>
      <p:pic>
        <p:nvPicPr>
          <p:cNvPr id="11" name="Imagen 10">
            <a:extLst>
              <a:ext uri="{FF2B5EF4-FFF2-40B4-BE49-F238E27FC236}">
                <a16:creationId xmlns:a16="http://schemas.microsoft.com/office/drawing/2014/main" id="{C9E93192-63CD-4B21-8000-B4A4D2ADFE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24847" y="5338915"/>
            <a:ext cx="618310" cy="139785"/>
          </a:xfrm>
          <a:prstGeom prst="rect">
            <a:avLst/>
          </a:prstGeom>
        </p:spPr>
      </p:pic>
      <p:pic>
        <p:nvPicPr>
          <p:cNvPr id="13" name="Imagen 12">
            <a:extLst>
              <a:ext uri="{FF2B5EF4-FFF2-40B4-BE49-F238E27FC236}">
                <a16:creationId xmlns:a16="http://schemas.microsoft.com/office/drawing/2014/main" id="{88EA3753-FB23-4F4A-A714-3C41BACE4C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4847" y="6492801"/>
            <a:ext cx="618310" cy="139785"/>
          </a:xfrm>
          <a:prstGeom prst="rect">
            <a:avLst/>
          </a:prstGeom>
        </p:spPr>
      </p:pic>
      <p:pic>
        <p:nvPicPr>
          <p:cNvPr id="23" name="Imagen 22" descr="Imagen que contiene objeto&#10;&#10;Descripción generada automáticamente">
            <a:extLst>
              <a:ext uri="{FF2B5EF4-FFF2-40B4-BE49-F238E27FC236}">
                <a16:creationId xmlns:a16="http://schemas.microsoft.com/office/drawing/2014/main" id="{E369313C-690E-4775-8565-E12D5C9540C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24754" y="4539193"/>
            <a:ext cx="216000" cy="216000"/>
          </a:xfrm>
          <a:prstGeom prst="rect">
            <a:avLst/>
          </a:prstGeom>
        </p:spPr>
      </p:pic>
      <p:pic>
        <p:nvPicPr>
          <p:cNvPr id="25" name="Imagen 24">
            <a:extLst>
              <a:ext uri="{FF2B5EF4-FFF2-40B4-BE49-F238E27FC236}">
                <a16:creationId xmlns:a16="http://schemas.microsoft.com/office/drawing/2014/main" id="{B476476C-BFD9-4009-916E-A69E7AED66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19288" y="5703353"/>
            <a:ext cx="216000" cy="216000"/>
          </a:xfrm>
          <a:prstGeom prst="rect">
            <a:avLst/>
          </a:prstGeom>
        </p:spPr>
      </p:pic>
      <p:pic>
        <p:nvPicPr>
          <p:cNvPr id="27" name="Imagen 26" descr="Imagen que contiene engranaje, accesorios metálicos&#10;&#10;Descripción generada automáticamente">
            <a:extLst>
              <a:ext uri="{FF2B5EF4-FFF2-40B4-BE49-F238E27FC236}">
                <a16:creationId xmlns:a16="http://schemas.microsoft.com/office/drawing/2014/main" id="{29A068D2-EC90-4091-8A83-F616793261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28000" y="4927246"/>
            <a:ext cx="216000" cy="216000"/>
          </a:xfrm>
          <a:prstGeom prst="rect">
            <a:avLst/>
          </a:prstGeom>
        </p:spPr>
      </p:pic>
      <p:pic>
        <p:nvPicPr>
          <p:cNvPr id="29" name="Imagen 28" descr="Imagen que contiene engranaje, accesorios metálicos, tapón de botella, transporte&#10;&#10;Descripción generada automáticamente">
            <a:extLst>
              <a:ext uri="{FF2B5EF4-FFF2-40B4-BE49-F238E27FC236}">
                <a16:creationId xmlns:a16="http://schemas.microsoft.com/office/drawing/2014/main" id="{A3060CED-B32E-4D7B-9DC0-DA5571CCA9A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819288" y="6053112"/>
            <a:ext cx="216000" cy="216000"/>
          </a:xfrm>
          <a:prstGeom prst="rect">
            <a:avLst/>
          </a:prstGeom>
        </p:spPr>
      </p:pic>
    </p:spTree>
    <p:extLst>
      <p:ext uri="{BB962C8B-B14F-4D97-AF65-F5344CB8AC3E}">
        <p14:creationId xmlns:p14="http://schemas.microsoft.com/office/powerpoint/2010/main" val="2903007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ppt_w/2"/>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ppt_w</p:attrName>
                                        </p:attrNameLst>
                                      </p:cBhvr>
                                      <p:tavLst>
                                        <p:tav tm="0">
                                          <p:val>
                                            <p:fltVal val="0"/>
                                          </p:val>
                                        </p:tav>
                                        <p:tav tm="100000">
                                          <p:val>
                                            <p:strVal val="#ppt_w"/>
                                          </p:val>
                                        </p:tav>
                                      </p:tavLst>
                                    </p:anim>
                                    <p:anim calcmode="lin" valueType="num">
                                      <p:cBhvr>
                                        <p:cTn id="10" dur="500" fill="hold"/>
                                        <p:tgtEl>
                                          <p:spTgt spid="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37" presetClass="entr" presetSubtype="0" fill="hold" grpId="0"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1000"/>
                                        <p:tgtEl>
                                          <p:spTgt spid="2">
                                            <p:txEl>
                                              <p:pRg st="0" end="0"/>
                                            </p:txEl>
                                          </p:spTgt>
                                        </p:tgtEl>
                                      </p:cBhvr>
                                    </p:animEffect>
                                    <p:anim calcmode="lin" valueType="num">
                                      <p:cBhvr>
                                        <p:cTn id="1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2">
                                            <p:txEl>
                                              <p:pRg st="0" end="0"/>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1000"/>
                                        <p:tgtEl>
                                          <p:spTgt spid="2">
                                            <p:txEl>
                                              <p:pRg st="1" end="1"/>
                                            </p:txEl>
                                          </p:spTgt>
                                        </p:tgtEl>
                                      </p:cBhvr>
                                    </p:animEffect>
                                    <p:anim calcmode="lin" valueType="num">
                                      <p:cBhvr>
                                        <p:cTn id="2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4" dur="900" decel="100000" fill="hold"/>
                                        <p:tgtEl>
                                          <p:spTgt spid="2">
                                            <p:txEl>
                                              <p:pRg st="1" end="1"/>
                                            </p:txEl>
                                          </p:spTgt>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1000"/>
                                        <p:tgtEl>
                                          <p:spTgt spid="2">
                                            <p:txEl>
                                              <p:pRg st="2" end="2"/>
                                            </p:txEl>
                                          </p:spTgt>
                                        </p:tgtEl>
                                      </p:cBhvr>
                                    </p:animEffect>
                                    <p:anim calcmode="lin" valueType="num">
                                      <p:cBhvr>
                                        <p:cTn id="31"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2" dur="900" decel="100000" fill="hold"/>
                                        <p:tgtEl>
                                          <p:spTgt spid="2">
                                            <p:txEl>
                                              <p:pRg st="2" end="2"/>
                                            </p:txEl>
                                          </p:spTgt>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heel(1)">
                                      <p:cBhvr>
                                        <p:cTn id="38" dur="1000"/>
                                        <p:tgtEl>
                                          <p:spTgt spid="5"/>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
                                            <p:txEl>
                                              <p:pRg st="0" end="0"/>
                                            </p:txEl>
                                          </p:spTgt>
                                        </p:tgtEl>
                                        <p:attrNameLst>
                                          <p:attrName>style.visibility</p:attrName>
                                        </p:attrNameLst>
                                      </p:cBhvr>
                                      <p:to>
                                        <p:strVal val="visible"/>
                                      </p:to>
                                    </p:set>
                                    <p:animEffect transition="in" filter="wipe(left)">
                                      <p:cBhvr>
                                        <p:cTn id="46" dur="500"/>
                                        <p:tgtEl>
                                          <p:spTgt spid="3">
                                            <p:txEl>
                                              <p:pRg st="0" end="0"/>
                                            </p:txEl>
                                          </p:spTgt>
                                        </p:tgtEl>
                                      </p:cBhvr>
                                    </p:animEffect>
                                  </p:childTnLst>
                                </p:cTn>
                              </p:par>
                            </p:childTnLst>
                          </p:cTn>
                        </p:par>
                        <p:par>
                          <p:cTn id="47" fill="hold">
                            <p:stCondLst>
                              <p:cond delay="2000"/>
                            </p:stCondLst>
                            <p:childTnLst>
                              <p:par>
                                <p:cTn id="48" presetID="53" presetClass="entr" presetSubtype="16"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animEffect transition="in" filter="wipe(left)">
                                      <p:cBhvr>
                                        <p:cTn id="56" dur="500"/>
                                        <p:tgtEl>
                                          <p:spTgt spid="3">
                                            <p:txEl>
                                              <p:pRg st="1" end="1"/>
                                            </p:txEl>
                                          </p:spTgt>
                                        </p:tgtEl>
                                      </p:cBhvr>
                                    </p:animEffect>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fltVal val="0"/>
                                          </p:val>
                                        </p:tav>
                                        <p:tav tm="100000">
                                          <p:val>
                                            <p:strVal val="#ppt_w"/>
                                          </p:val>
                                        </p:tav>
                                      </p:tavLst>
                                    </p:anim>
                                    <p:anim calcmode="lin" valueType="num">
                                      <p:cBhvr>
                                        <p:cTn id="61" dur="500" fill="hold"/>
                                        <p:tgtEl>
                                          <p:spTgt spid="27"/>
                                        </p:tgtEl>
                                        <p:attrNameLst>
                                          <p:attrName>ppt_h</p:attrName>
                                        </p:attrNameLst>
                                      </p:cBhvr>
                                      <p:tavLst>
                                        <p:tav tm="0">
                                          <p:val>
                                            <p:fltVal val="0"/>
                                          </p:val>
                                        </p:tav>
                                        <p:tav tm="100000">
                                          <p:val>
                                            <p:strVal val="#ppt_h"/>
                                          </p:val>
                                        </p:tav>
                                      </p:tavLst>
                                    </p:anim>
                                    <p:animEffect transition="in" filter="fade">
                                      <p:cBhvr>
                                        <p:cTn id="62" dur="500"/>
                                        <p:tgtEl>
                                          <p:spTgt spid="27"/>
                                        </p:tgtEl>
                                      </p:cBhvr>
                                    </p:animEffect>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left)">
                                      <p:cBhvr>
                                        <p:cTn id="66" dur="500"/>
                                        <p:tgtEl>
                                          <p:spTgt spid="3">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left)">
                                      <p:cBhvr>
                                        <p:cTn id="71" dur="500"/>
                                        <p:tgtEl>
                                          <p:spTgt spid="11"/>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wipe(left)">
                                      <p:cBhvr>
                                        <p:cTn id="75" dur="500"/>
                                        <p:tgtEl>
                                          <p:spTgt spid="3">
                                            <p:txEl>
                                              <p:pRg st="3" end="3"/>
                                            </p:txEl>
                                          </p:spTgt>
                                        </p:tgtEl>
                                      </p:cBhvr>
                                    </p:animEffect>
                                  </p:childTnLst>
                                </p:cTn>
                              </p:par>
                            </p:childTnLst>
                          </p:cTn>
                        </p:par>
                        <p:par>
                          <p:cTn id="76" fill="hold">
                            <p:stCondLst>
                              <p:cond delay="1000"/>
                            </p:stCondLst>
                            <p:childTnLst>
                              <p:par>
                                <p:cTn id="77" presetID="53" presetClass="entr" presetSubtype="16"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p:cTn id="79" dur="500" fill="hold"/>
                                        <p:tgtEl>
                                          <p:spTgt spid="25"/>
                                        </p:tgtEl>
                                        <p:attrNameLst>
                                          <p:attrName>ppt_w</p:attrName>
                                        </p:attrNameLst>
                                      </p:cBhvr>
                                      <p:tavLst>
                                        <p:tav tm="0">
                                          <p:val>
                                            <p:fltVal val="0"/>
                                          </p:val>
                                        </p:tav>
                                        <p:tav tm="100000">
                                          <p:val>
                                            <p:strVal val="#ppt_w"/>
                                          </p:val>
                                        </p:tav>
                                      </p:tavLst>
                                    </p:anim>
                                    <p:anim calcmode="lin" valueType="num">
                                      <p:cBhvr>
                                        <p:cTn id="80" dur="500" fill="hold"/>
                                        <p:tgtEl>
                                          <p:spTgt spid="25"/>
                                        </p:tgtEl>
                                        <p:attrNameLst>
                                          <p:attrName>ppt_h</p:attrName>
                                        </p:attrNameLst>
                                      </p:cBhvr>
                                      <p:tavLst>
                                        <p:tav tm="0">
                                          <p:val>
                                            <p:fltVal val="0"/>
                                          </p:val>
                                        </p:tav>
                                        <p:tav tm="100000">
                                          <p:val>
                                            <p:strVal val="#ppt_h"/>
                                          </p:val>
                                        </p:tav>
                                      </p:tavLst>
                                    </p:anim>
                                    <p:animEffect transition="in" filter="fade">
                                      <p:cBhvr>
                                        <p:cTn id="81" dur="500"/>
                                        <p:tgtEl>
                                          <p:spTgt spid="25"/>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animEffect transition="in" filter="wipe(left)">
                                      <p:cBhvr>
                                        <p:cTn id="85" dur="500"/>
                                        <p:tgtEl>
                                          <p:spTgt spid="3">
                                            <p:txEl>
                                              <p:pRg st="4" end="4"/>
                                            </p:txEl>
                                          </p:spTgt>
                                        </p:tgtEl>
                                      </p:cBhvr>
                                    </p:animEffect>
                                  </p:childTnLst>
                                </p:cTn>
                              </p:par>
                            </p:childTnLst>
                          </p:cTn>
                        </p:par>
                        <p:par>
                          <p:cTn id="86" fill="hold">
                            <p:stCondLst>
                              <p:cond delay="2000"/>
                            </p:stCondLst>
                            <p:childTnLst>
                              <p:par>
                                <p:cTn id="87" presetID="53" presetClass="entr" presetSubtype="16" fill="hold" nodeType="after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p:cTn id="89" dur="500" fill="hold"/>
                                        <p:tgtEl>
                                          <p:spTgt spid="29"/>
                                        </p:tgtEl>
                                        <p:attrNameLst>
                                          <p:attrName>ppt_w</p:attrName>
                                        </p:attrNameLst>
                                      </p:cBhvr>
                                      <p:tavLst>
                                        <p:tav tm="0">
                                          <p:val>
                                            <p:fltVal val="0"/>
                                          </p:val>
                                        </p:tav>
                                        <p:tav tm="100000">
                                          <p:val>
                                            <p:strVal val="#ppt_w"/>
                                          </p:val>
                                        </p:tav>
                                      </p:tavLst>
                                    </p:anim>
                                    <p:anim calcmode="lin" valueType="num">
                                      <p:cBhvr>
                                        <p:cTn id="90" dur="500" fill="hold"/>
                                        <p:tgtEl>
                                          <p:spTgt spid="29"/>
                                        </p:tgtEl>
                                        <p:attrNameLst>
                                          <p:attrName>ppt_h</p:attrName>
                                        </p:attrNameLst>
                                      </p:cBhvr>
                                      <p:tavLst>
                                        <p:tav tm="0">
                                          <p:val>
                                            <p:fltVal val="0"/>
                                          </p:val>
                                        </p:tav>
                                        <p:tav tm="100000">
                                          <p:val>
                                            <p:strVal val="#ppt_h"/>
                                          </p:val>
                                        </p:tav>
                                      </p:tavLst>
                                    </p:anim>
                                    <p:animEffect transition="in" filter="fade">
                                      <p:cBhvr>
                                        <p:cTn id="91" dur="500"/>
                                        <p:tgtEl>
                                          <p:spTgt spid="29"/>
                                        </p:tgtEl>
                                      </p:cBhvr>
                                    </p:animEffect>
                                  </p:childTnLst>
                                </p:cTn>
                              </p:par>
                            </p:childTnLst>
                          </p:cTn>
                        </p:par>
                        <p:par>
                          <p:cTn id="92" fill="hold">
                            <p:stCondLst>
                              <p:cond delay="2500"/>
                            </p:stCondLst>
                            <p:childTnLst>
                              <p:par>
                                <p:cTn id="93" presetID="22" presetClass="entr" presetSubtype="8" fill="hold" grpId="0" nodeType="afterEffect">
                                  <p:stCondLst>
                                    <p:cond delay="0"/>
                                  </p:stCondLst>
                                  <p:childTnLst>
                                    <p:set>
                                      <p:cBhvr>
                                        <p:cTn id="94" dur="1" fill="hold">
                                          <p:stCondLst>
                                            <p:cond delay="0"/>
                                          </p:stCondLst>
                                        </p:cTn>
                                        <p:tgtEl>
                                          <p:spTgt spid="3">
                                            <p:txEl>
                                              <p:pRg st="5" end="5"/>
                                            </p:txEl>
                                          </p:spTgt>
                                        </p:tgtEl>
                                        <p:attrNameLst>
                                          <p:attrName>style.visibility</p:attrName>
                                        </p:attrNameLst>
                                      </p:cBhvr>
                                      <p:to>
                                        <p:strVal val="visible"/>
                                      </p:to>
                                    </p:set>
                                    <p:animEffect transition="in" filter="wipe(left)">
                                      <p:cBhvr>
                                        <p:cTn id="95" dur="500"/>
                                        <p:tgtEl>
                                          <p:spTgt spid="3">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3"/>
                                        </p:tgtEl>
                                        <p:attrNameLst>
                                          <p:attrName>style.visibility</p:attrName>
                                        </p:attrNameLst>
                                      </p:cBhvr>
                                      <p:to>
                                        <p:strVal val="visible"/>
                                      </p:to>
                                    </p:set>
                                    <p:animEffect transition="in" filter="wipe(left)">
                                      <p:cBhvr>
                                        <p:cTn id="100" dur="500"/>
                                        <p:tgtEl>
                                          <p:spTgt spid="13"/>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animEffect transition="in" filter="wipe(left)">
                                      <p:cBhvr>
                                        <p:cTn id="10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cielo&#10;&#10;Descripción generada automáticamente">
            <a:extLst>
              <a:ext uri="{FF2B5EF4-FFF2-40B4-BE49-F238E27FC236}">
                <a16:creationId xmlns:a16="http://schemas.microsoft.com/office/drawing/2014/main" id="{B051878A-ED7F-4F9F-859B-E48E694F9D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5144" y="1782743"/>
            <a:ext cx="2096065" cy="3993062"/>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2" name="Rectángulo 1">
            <a:extLst>
              <a:ext uri="{FF2B5EF4-FFF2-40B4-BE49-F238E27FC236}">
                <a16:creationId xmlns:a16="http://schemas.microsoft.com/office/drawing/2014/main" id="{32CB3B6C-8136-41D8-BE91-B98D3AE6F161}"/>
              </a:ext>
            </a:extLst>
          </p:cNvPr>
          <p:cNvSpPr/>
          <p:nvPr/>
        </p:nvSpPr>
        <p:spPr>
          <a:xfrm>
            <a:off x="1" y="-52254"/>
            <a:ext cx="9143998" cy="769441"/>
          </a:xfrm>
          <a:prstGeom prst="rect">
            <a:avLst/>
          </a:prstGeom>
          <a:scene3d>
            <a:camera prst="orthographicFront"/>
            <a:lightRig rig="sunrise" dir="t"/>
          </a:scene3d>
        </p:spPr>
        <p:txBody>
          <a:bodyPr wrap="square">
            <a:spAutoFit/>
            <a:scene3d>
              <a:camera prst="orthographicFront"/>
              <a:lightRig rig="threePt" dir="t"/>
            </a:scene3d>
            <a:sp3d extrusionH="57150">
              <a:bevelT w="50800" h="38100" prst="riblet"/>
            </a:sp3d>
          </a:bodyPr>
          <a:lstStyle/>
          <a:p>
            <a:pPr algn="ctr"/>
            <a:r>
              <a:rPr lang="es-ES" sz="4400" b="1" spc="300" dirty="0">
                <a:ln w="9525" cmpd="sng">
                  <a:solidFill>
                    <a:schemeClr val="accent1"/>
                  </a:solidFill>
                  <a:prstDash val="solid"/>
                </a:ln>
                <a:solidFill>
                  <a:srgbClr val="70AD47">
                    <a:tint val="1000"/>
                  </a:srgbClr>
                </a:solidFill>
                <a:effectLst>
                  <a:glow rad="38100">
                    <a:schemeClr val="accent1">
                      <a:alpha val="40000"/>
                    </a:schemeClr>
                  </a:glow>
                </a:effectLst>
              </a:rPr>
              <a:t>EL NIÑO ARREBATADO</a:t>
            </a:r>
          </a:p>
        </p:txBody>
      </p:sp>
      <p:sp>
        <p:nvSpPr>
          <p:cNvPr id="3" name="Rectángulo 2">
            <a:extLst>
              <a:ext uri="{FF2B5EF4-FFF2-40B4-BE49-F238E27FC236}">
                <a16:creationId xmlns:a16="http://schemas.microsoft.com/office/drawing/2014/main" id="{7D831164-B05B-4B96-BCA0-4731586AB6DA}"/>
              </a:ext>
            </a:extLst>
          </p:cNvPr>
          <p:cNvSpPr/>
          <p:nvPr/>
        </p:nvSpPr>
        <p:spPr>
          <a:xfrm>
            <a:off x="2" y="662758"/>
            <a:ext cx="9143998" cy="646331"/>
          </a:xfrm>
          <a:prstGeom prst="rect">
            <a:avLst/>
          </a:prstGeom>
        </p:spPr>
        <p:txBody>
          <a:bodyPr wrap="square">
            <a:spAutoFit/>
          </a:bodyPr>
          <a:lstStyle/>
          <a:p>
            <a:pPr algn="ctr"/>
            <a:r>
              <a:rPr lang="es-ES" b="1" dirty="0">
                <a:solidFill>
                  <a:srgbClr val="FFFF00"/>
                </a:solidFill>
                <a:effectLst>
                  <a:outerShdw blurRad="38100" dist="38100" dir="2700000" algn="tl">
                    <a:srgbClr val="000000">
                      <a:alpha val="43137"/>
                    </a:srgbClr>
                  </a:outerShdw>
                </a:effectLst>
                <a:latin typeface="Comic Sans MS" panose="030F0702030302020204" pitchFamily="66" charset="0"/>
              </a:rPr>
              <a:t>“Y ella dio a luz un hijo varón, que regirá con vara de hierro a todas las naciones; y su hijo fue arrebatado para Dios y para su trono” </a:t>
            </a:r>
            <a:r>
              <a:rPr lang="es-ES" sz="1600" b="1" dirty="0">
                <a:solidFill>
                  <a:srgbClr val="FFFF00"/>
                </a:solidFill>
                <a:effectLst>
                  <a:outerShdw blurRad="38100" dist="38100" dir="2700000" algn="tl">
                    <a:srgbClr val="000000">
                      <a:alpha val="43137"/>
                    </a:srgbClr>
                  </a:outerShdw>
                </a:effectLst>
                <a:latin typeface="Comic Sans MS" panose="030F0702030302020204" pitchFamily="66" charset="0"/>
              </a:rPr>
              <a:t>(Apocalipsis 12:5)</a:t>
            </a:r>
            <a:endParaRPr lang="es-ES" b="1" dirty="0">
              <a:solidFill>
                <a:srgbClr val="FFFF00"/>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52C7337A-EB26-4571-94F1-6B5D63903EB9}"/>
              </a:ext>
            </a:extLst>
          </p:cNvPr>
          <p:cNvSpPr txBox="1"/>
          <p:nvPr/>
        </p:nvSpPr>
        <p:spPr>
          <a:xfrm>
            <a:off x="0" y="1288865"/>
            <a:ext cx="9143999" cy="400110"/>
          </a:xfrm>
          <a:prstGeom prst="rect">
            <a:avLst/>
          </a:prstGeom>
          <a:noFill/>
        </p:spPr>
        <p:txBody>
          <a:bodyPr wrap="square" rtlCol="0">
            <a:spAutoFit/>
          </a:bodyPr>
          <a:lstStyle/>
          <a:p>
            <a:pPr algn="ctr">
              <a:spcBef>
                <a:spcPts val="600"/>
              </a:spcBef>
            </a:pPr>
            <a:r>
              <a:rPr lang="es-ES" sz="2000" b="1" dirty="0"/>
              <a:t>¿Cómo debemos interpretar los símbolos que aparecen en Apocalipsis 12:1-5?</a:t>
            </a:r>
          </a:p>
        </p:txBody>
      </p:sp>
      <p:sp>
        <p:nvSpPr>
          <p:cNvPr id="5" name="CuadroTexto 4">
            <a:extLst>
              <a:ext uri="{FF2B5EF4-FFF2-40B4-BE49-F238E27FC236}">
                <a16:creationId xmlns:a16="http://schemas.microsoft.com/office/drawing/2014/main" id="{C7DDDD1F-48DC-45CA-B8F4-410D8762C542}"/>
              </a:ext>
            </a:extLst>
          </p:cNvPr>
          <p:cNvSpPr txBox="1"/>
          <p:nvPr/>
        </p:nvSpPr>
        <p:spPr>
          <a:xfrm>
            <a:off x="1158244" y="5164377"/>
            <a:ext cx="5732938" cy="707886"/>
          </a:xfrm>
          <a:prstGeom prst="rect">
            <a:avLst/>
          </a:prstGeom>
          <a:solidFill>
            <a:schemeClr val="accent2">
              <a:lumMod val="20000"/>
              <a:lumOff val="80000"/>
            </a:schemeClr>
          </a:solidFill>
        </p:spPr>
        <p:txBody>
          <a:bodyPr wrap="square" rtlCol="0">
            <a:spAutoFit/>
          </a:bodyPr>
          <a:lstStyle/>
          <a:p>
            <a:pPr marL="269875" lvl="1" indent="-269875">
              <a:buClr>
                <a:srgbClr val="833C0B"/>
              </a:buClr>
              <a:buFont typeface="Wingdings" panose="05000000000000000000" pitchFamily="2" charset="2"/>
              <a:buChar char="q"/>
            </a:pPr>
            <a:r>
              <a:rPr lang="es-ES" sz="2000" b="1" dirty="0"/>
              <a:t>Jesús, que regirá con vara de hierro (Ap. 19:15).</a:t>
            </a:r>
          </a:p>
          <a:p>
            <a:pPr marL="269875" lvl="1" indent="-269875">
              <a:buClr>
                <a:srgbClr val="833C0B"/>
              </a:buClr>
              <a:buFont typeface="Wingdings" panose="05000000000000000000" pitchFamily="2" charset="2"/>
              <a:buChar char="q"/>
            </a:pPr>
            <a:r>
              <a:rPr lang="es-ES" sz="2000" b="1" dirty="0"/>
              <a:t>Fue llevado al Cielo para ser exaltado (</a:t>
            </a:r>
            <a:r>
              <a:rPr lang="es-ES" sz="2000" b="1" dirty="0" err="1"/>
              <a:t>Hch</a:t>
            </a:r>
            <a:r>
              <a:rPr lang="es-ES" sz="2000" b="1" dirty="0"/>
              <a:t>. 2:33).</a:t>
            </a:r>
          </a:p>
        </p:txBody>
      </p:sp>
      <p:sp>
        <p:nvSpPr>
          <p:cNvPr id="9" name="CuadroTexto 8">
            <a:extLst>
              <a:ext uri="{FF2B5EF4-FFF2-40B4-BE49-F238E27FC236}">
                <a16:creationId xmlns:a16="http://schemas.microsoft.com/office/drawing/2014/main" id="{2DBBBB80-1826-4006-A38C-289A1962867C}"/>
              </a:ext>
            </a:extLst>
          </p:cNvPr>
          <p:cNvSpPr txBox="1"/>
          <p:nvPr/>
        </p:nvSpPr>
        <p:spPr>
          <a:xfrm>
            <a:off x="1158240" y="1990427"/>
            <a:ext cx="5732937" cy="1323439"/>
          </a:xfrm>
          <a:prstGeom prst="rect">
            <a:avLst/>
          </a:prstGeom>
          <a:solidFill>
            <a:schemeClr val="accent4">
              <a:lumMod val="20000"/>
              <a:lumOff val="80000"/>
            </a:schemeClr>
          </a:solidFill>
        </p:spPr>
        <p:txBody>
          <a:bodyPr wrap="square" rtlCol="0">
            <a:spAutoFit/>
          </a:bodyPr>
          <a:lstStyle/>
          <a:p>
            <a:pPr marL="269875" lvl="1" indent="-269875">
              <a:buClr>
                <a:schemeClr val="accent4">
                  <a:lumMod val="50000"/>
                </a:schemeClr>
              </a:buClr>
              <a:buFont typeface="Wingdings" panose="05000000000000000000" pitchFamily="2" charset="2"/>
              <a:buChar char="q"/>
            </a:pPr>
            <a:r>
              <a:rPr lang="es-ES" sz="2000" b="1" dirty="0"/>
              <a:t>La iglesia de Dios (2Co. 11:2; </a:t>
            </a:r>
            <a:r>
              <a:rPr lang="es-ES" sz="2000" b="1" dirty="0" err="1"/>
              <a:t>Cnt</a:t>
            </a:r>
            <a:r>
              <a:rPr lang="es-ES" sz="2000" b="1" dirty="0"/>
              <a:t>. 6:10).</a:t>
            </a:r>
          </a:p>
          <a:p>
            <a:pPr marL="269875" lvl="1" indent="-269875">
              <a:buClr>
                <a:schemeClr val="accent4">
                  <a:lumMod val="50000"/>
                </a:schemeClr>
              </a:buClr>
              <a:buFont typeface="Wingdings" panose="05000000000000000000" pitchFamily="2" charset="2"/>
              <a:buChar char="q"/>
            </a:pPr>
            <a:r>
              <a:rPr lang="es-ES" sz="2000" b="1" dirty="0"/>
              <a:t>Vestida del Sol de justicia, Cristo (Mal. 4:2).</a:t>
            </a:r>
          </a:p>
          <a:p>
            <a:pPr marL="269875" lvl="1" indent="-269875">
              <a:buClr>
                <a:schemeClr val="accent4">
                  <a:lumMod val="50000"/>
                </a:schemeClr>
              </a:buClr>
              <a:buFont typeface="Wingdings" panose="05000000000000000000" pitchFamily="2" charset="2"/>
              <a:buChar char="q"/>
            </a:pPr>
            <a:r>
              <a:rPr lang="es-ES" sz="2000" b="1" dirty="0"/>
              <a:t>Sobre la luna. Fundamentada en la Palabra de Dios, reflejo y revelación de la gloria de Cristo.</a:t>
            </a:r>
          </a:p>
        </p:txBody>
      </p:sp>
      <p:sp>
        <p:nvSpPr>
          <p:cNvPr id="10" name="CuadroTexto 9">
            <a:extLst>
              <a:ext uri="{FF2B5EF4-FFF2-40B4-BE49-F238E27FC236}">
                <a16:creationId xmlns:a16="http://schemas.microsoft.com/office/drawing/2014/main" id="{355947A5-B381-4E51-9D7E-5FD059F63F77}"/>
              </a:ext>
            </a:extLst>
          </p:cNvPr>
          <p:cNvSpPr txBox="1"/>
          <p:nvPr/>
        </p:nvSpPr>
        <p:spPr>
          <a:xfrm>
            <a:off x="1158243" y="3573048"/>
            <a:ext cx="5732937" cy="1323439"/>
          </a:xfrm>
          <a:prstGeom prst="rect">
            <a:avLst/>
          </a:prstGeom>
          <a:solidFill>
            <a:srgbClr val="E4D2F2"/>
          </a:solidFill>
        </p:spPr>
        <p:txBody>
          <a:bodyPr wrap="square" rtlCol="0">
            <a:spAutoFit/>
          </a:bodyPr>
          <a:lstStyle/>
          <a:p>
            <a:pPr marL="269875" lvl="1" indent="-269875">
              <a:buClr>
                <a:srgbClr val="532476"/>
              </a:buClr>
              <a:buFont typeface="Wingdings" panose="05000000000000000000" pitchFamily="2" charset="2"/>
              <a:buChar char="q"/>
            </a:pPr>
            <a:r>
              <a:rPr lang="es-ES" sz="2000" b="1" dirty="0"/>
              <a:t>Satanás (Ap. 12:9).</a:t>
            </a:r>
          </a:p>
          <a:p>
            <a:pPr marL="269875" lvl="1" indent="-269875">
              <a:buClr>
                <a:srgbClr val="532476"/>
              </a:buClr>
              <a:buFont typeface="Wingdings" panose="05000000000000000000" pitchFamily="2" charset="2"/>
              <a:buChar char="q"/>
            </a:pPr>
            <a:r>
              <a:rPr lang="es-ES" sz="2000" b="1" dirty="0"/>
              <a:t>Su cola es un instrumento de engaño (</a:t>
            </a:r>
            <a:r>
              <a:rPr lang="es-ES" sz="2000" b="1" dirty="0" err="1"/>
              <a:t>Is</a:t>
            </a:r>
            <a:r>
              <a:rPr lang="es-ES" sz="2000" b="1" dirty="0"/>
              <a:t>. 9:14-15).</a:t>
            </a:r>
          </a:p>
          <a:p>
            <a:pPr marL="269875" lvl="1" indent="-269875">
              <a:buClr>
                <a:srgbClr val="532476"/>
              </a:buClr>
              <a:buFont typeface="Wingdings" panose="05000000000000000000" pitchFamily="2" charset="2"/>
              <a:buChar char="q"/>
            </a:pPr>
            <a:r>
              <a:rPr lang="es-ES" sz="2000" b="1" dirty="0"/>
              <a:t>Engañó a un tercio de los ángeles y los arrojó a la Tierra (Ap. 12:4).</a:t>
            </a:r>
          </a:p>
        </p:txBody>
      </p:sp>
      <p:sp>
        <p:nvSpPr>
          <p:cNvPr id="7" name="Rectángulo 6">
            <a:extLst>
              <a:ext uri="{FF2B5EF4-FFF2-40B4-BE49-F238E27FC236}">
                <a16:creationId xmlns:a16="http://schemas.microsoft.com/office/drawing/2014/main" id="{9B4721D4-B9AE-4D85-B57B-1C3812B8721A}"/>
              </a:ext>
            </a:extLst>
          </p:cNvPr>
          <p:cNvSpPr/>
          <p:nvPr/>
        </p:nvSpPr>
        <p:spPr>
          <a:xfrm>
            <a:off x="1158237" y="1676919"/>
            <a:ext cx="5732937" cy="327949"/>
          </a:xfrm>
          <a:prstGeom prst="rect">
            <a:avLst/>
          </a:prstGeom>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anchor="ctr" anchorCtr="0">
            <a:noAutofit/>
          </a:bodyPr>
          <a:lstStyle/>
          <a:p>
            <a:r>
              <a:rPr lang="es-ES" sz="2000" b="1" dirty="0"/>
              <a:t>La mujer.</a:t>
            </a:r>
          </a:p>
        </p:txBody>
      </p:sp>
      <p:sp>
        <p:nvSpPr>
          <p:cNvPr id="11" name="Rectángulo 10">
            <a:extLst>
              <a:ext uri="{FF2B5EF4-FFF2-40B4-BE49-F238E27FC236}">
                <a16:creationId xmlns:a16="http://schemas.microsoft.com/office/drawing/2014/main" id="{95C62C02-E571-4DAF-A999-B184A91BF5B4}"/>
              </a:ext>
            </a:extLst>
          </p:cNvPr>
          <p:cNvSpPr/>
          <p:nvPr/>
        </p:nvSpPr>
        <p:spPr>
          <a:xfrm>
            <a:off x="1158237" y="3266150"/>
            <a:ext cx="5732937" cy="327949"/>
          </a:xfrm>
          <a:prstGeom prst="rect">
            <a:avLst/>
          </a:prstGeom>
          <a:solidFill>
            <a:srgbClr val="D6BBEB"/>
          </a:solidFill>
          <a:ln>
            <a:solidFill>
              <a:srgbClr val="7030A0"/>
            </a:solidFill>
          </a:ln>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anchor="ctr" anchorCtr="0">
            <a:noAutofit/>
          </a:bodyPr>
          <a:lstStyle/>
          <a:p>
            <a:r>
              <a:rPr lang="es-ES" sz="2000" b="1" dirty="0">
                <a:solidFill>
                  <a:schemeClr val="tx1"/>
                </a:solidFill>
              </a:rPr>
              <a:t>El dragón.</a:t>
            </a:r>
          </a:p>
        </p:txBody>
      </p:sp>
      <p:sp>
        <p:nvSpPr>
          <p:cNvPr id="12" name="Rectángulo 11">
            <a:extLst>
              <a:ext uri="{FF2B5EF4-FFF2-40B4-BE49-F238E27FC236}">
                <a16:creationId xmlns:a16="http://schemas.microsoft.com/office/drawing/2014/main" id="{BCC83497-0E9F-4470-ACC9-E9DED75292C7}"/>
              </a:ext>
            </a:extLst>
          </p:cNvPr>
          <p:cNvSpPr/>
          <p:nvPr/>
        </p:nvSpPr>
        <p:spPr>
          <a:xfrm>
            <a:off x="1158237" y="4851748"/>
            <a:ext cx="5732937" cy="327949"/>
          </a:xfrm>
          <a:prstGeom prst="rect">
            <a:avLst/>
          </a:prstGeom>
          <a:solidFill>
            <a:schemeClr val="accent2">
              <a:lumMod val="60000"/>
              <a:lumOff val="40000"/>
            </a:schemeClr>
          </a:solidFill>
          <a:ln>
            <a:solidFill>
              <a:schemeClr val="accent2">
                <a:lumMod val="75000"/>
              </a:schemeClr>
            </a:solidFill>
          </a:ln>
          <a:scene3d>
            <a:camera prst="orthographicFront"/>
            <a:lightRig rig="threePt" dir="t"/>
          </a:scene3d>
          <a:sp3d>
            <a:bevelT/>
          </a:sp3d>
        </p:spPr>
        <p:style>
          <a:lnRef idx="1">
            <a:schemeClr val="accent4"/>
          </a:lnRef>
          <a:fillRef idx="2">
            <a:schemeClr val="accent4"/>
          </a:fillRef>
          <a:effectRef idx="1">
            <a:schemeClr val="accent4"/>
          </a:effectRef>
          <a:fontRef idx="minor">
            <a:schemeClr val="dk1"/>
          </a:fontRef>
        </p:style>
        <p:txBody>
          <a:bodyPr wrap="square" anchor="ctr" anchorCtr="0">
            <a:noAutofit/>
          </a:bodyPr>
          <a:lstStyle/>
          <a:p>
            <a:r>
              <a:rPr lang="es-ES" sz="2000" b="1" dirty="0"/>
              <a:t>El niño.</a:t>
            </a:r>
          </a:p>
        </p:txBody>
      </p:sp>
      <p:pic>
        <p:nvPicPr>
          <p:cNvPr id="14" name="Imagen 13" descr="Imagen que contiene cielo, animal&#10;&#10;Descripción generada automáticamente">
            <a:extLst>
              <a:ext uri="{FF2B5EF4-FFF2-40B4-BE49-F238E27FC236}">
                <a16:creationId xmlns:a16="http://schemas.microsoft.com/office/drawing/2014/main" id="{CF40931A-D45A-4263-9EA8-B7DEA092E23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0" y="3602808"/>
            <a:ext cx="987085" cy="1101380"/>
          </a:xfrm>
          <a:prstGeom prst="rect">
            <a:avLst/>
          </a:prstGeom>
          <a:ln w="28575">
            <a:solidFill>
              <a:srgbClr val="7030A0"/>
            </a:solidFill>
          </a:ln>
        </p:spPr>
      </p:pic>
      <p:pic>
        <p:nvPicPr>
          <p:cNvPr id="16" name="Imagen 15" descr="Imagen que contiene interior, mesa&#10;&#10;Descripción generada automáticamente">
            <a:extLst>
              <a:ext uri="{FF2B5EF4-FFF2-40B4-BE49-F238E27FC236}">
                <a16:creationId xmlns:a16="http://schemas.microsoft.com/office/drawing/2014/main" id="{45C45ED6-6357-4E44-9EE6-EE8263848F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0" y="2020536"/>
            <a:ext cx="987085" cy="1225947"/>
          </a:xfrm>
          <a:prstGeom prst="rect">
            <a:avLst/>
          </a:prstGeom>
          <a:ln w="28575">
            <a:solidFill>
              <a:schemeClr val="accent4">
                <a:lumMod val="50000"/>
              </a:schemeClr>
            </a:solidFill>
          </a:ln>
        </p:spPr>
      </p:pic>
      <p:pic>
        <p:nvPicPr>
          <p:cNvPr id="18" name="Imagen 17" descr="Imagen que contiene animal&#10;&#10;Descripción generada automáticamente">
            <a:extLst>
              <a:ext uri="{FF2B5EF4-FFF2-40B4-BE49-F238E27FC236}">
                <a16:creationId xmlns:a16="http://schemas.microsoft.com/office/drawing/2014/main" id="{BE2746FA-5641-476E-B4CD-8314C0358E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2790" y="5062224"/>
            <a:ext cx="987086" cy="791315"/>
          </a:xfrm>
          <a:prstGeom prst="rect">
            <a:avLst/>
          </a:prstGeom>
          <a:ln w="28575">
            <a:solidFill>
              <a:schemeClr val="accent2">
                <a:lumMod val="75000"/>
              </a:schemeClr>
            </a:solidFill>
          </a:ln>
        </p:spPr>
      </p:pic>
      <p:sp>
        <p:nvSpPr>
          <p:cNvPr id="6" name="CuadroTexto 5">
            <a:extLst>
              <a:ext uri="{FF2B5EF4-FFF2-40B4-BE49-F238E27FC236}">
                <a16:creationId xmlns:a16="http://schemas.microsoft.com/office/drawing/2014/main" id="{6F921695-2566-4C84-987A-A9990526E33B}"/>
              </a:ext>
            </a:extLst>
          </p:cNvPr>
          <p:cNvSpPr txBox="1"/>
          <p:nvPr/>
        </p:nvSpPr>
        <p:spPr>
          <a:xfrm>
            <a:off x="118906" y="5904050"/>
            <a:ext cx="9007676" cy="1015663"/>
          </a:xfrm>
          <a:prstGeom prst="rect">
            <a:avLst/>
          </a:prstGeom>
          <a:noFill/>
        </p:spPr>
        <p:txBody>
          <a:bodyPr wrap="square" rtlCol="0">
            <a:spAutoFit/>
          </a:bodyPr>
          <a:lstStyle/>
          <a:p>
            <a:pPr>
              <a:spcBef>
                <a:spcPts val="600"/>
              </a:spcBef>
            </a:pPr>
            <a:r>
              <a:rPr lang="es-ES" sz="2000" b="1" dirty="0"/>
              <a:t>Desde el principio, Satanás estuvo esperando que naciera el Mesías para destruirlo. Lo intentó a través de Herodes y de Roma, pero no pudo vencerlo (Mt. 2:13-16;</a:t>
            </a:r>
            <a:br>
              <a:rPr lang="es-ES" sz="2000" b="1" dirty="0"/>
            </a:br>
            <a:r>
              <a:rPr lang="es-ES" sz="2000" b="1" dirty="0" err="1"/>
              <a:t>Jn</a:t>
            </a:r>
            <a:r>
              <a:rPr lang="es-ES" sz="2000" b="1" dirty="0"/>
              <a:t>. 19:6; Ap. 12:5).</a:t>
            </a:r>
          </a:p>
        </p:txBody>
      </p:sp>
    </p:spTree>
    <p:extLst>
      <p:ext uri="{BB962C8B-B14F-4D97-AF65-F5344CB8AC3E}">
        <p14:creationId xmlns:p14="http://schemas.microsoft.com/office/powerpoint/2010/main" val="2088177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900" decel="100000" fill="hold"/>
                                        <p:tgtEl>
                                          <p:spTgt spid="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900" decel="100000" fill="hold"/>
                                        <p:tgtEl>
                                          <p:spTgt spid="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randombar(horizontal)">
                                      <p:cBhvr>
                                        <p:cTn id="42" dur="500"/>
                                        <p:tgtEl>
                                          <p:spTgt spid="16"/>
                                        </p:tgtEl>
                                      </p:cBhvr>
                                    </p:animEffect>
                                  </p:childTnLst>
                                </p:cTn>
                              </p:par>
                            </p:childTnLst>
                          </p:cTn>
                        </p:par>
                        <p:par>
                          <p:cTn id="43" fill="hold">
                            <p:stCondLst>
                              <p:cond delay="500"/>
                            </p:stCondLst>
                            <p:childTnLst>
                              <p:par>
                                <p:cTn id="44" presetID="37" presetClass="entr" presetSubtype="0"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900" decel="100000" fill="hold"/>
                                        <p:tgtEl>
                                          <p:spTgt spid="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1" fill="hold" grpId="0" nodeType="clickEffect">
                                  <p:stCondLst>
                                    <p:cond delay="0"/>
                                  </p:stCondLst>
                                  <p:childTnLst>
                                    <p:set>
                                      <p:cBhvr>
                                        <p:cTn id="53" dur="1" fill="hold">
                                          <p:stCondLst>
                                            <p:cond delay="0"/>
                                          </p:stCondLst>
                                        </p:cTn>
                                        <p:tgtEl>
                                          <p:spTgt spid="9">
                                            <p:bg/>
                                          </p:spTgt>
                                        </p:tgtEl>
                                        <p:attrNameLst>
                                          <p:attrName>style.visibility</p:attrName>
                                        </p:attrNameLst>
                                      </p:cBhvr>
                                      <p:to>
                                        <p:strVal val="visible"/>
                                      </p:to>
                                    </p:set>
                                    <p:anim calcmode="lin" valueType="num">
                                      <p:cBhvr>
                                        <p:cTn id="54" dur="500" fill="hold"/>
                                        <p:tgtEl>
                                          <p:spTgt spid="9">
                                            <p:bg/>
                                          </p:spTgt>
                                        </p:tgtEl>
                                        <p:attrNameLst>
                                          <p:attrName>ppt_x</p:attrName>
                                        </p:attrNameLst>
                                      </p:cBhvr>
                                      <p:tavLst>
                                        <p:tav tm="0">
                                          <p:val>
                                            <p:strVal val="#ppt_x"/>
                                          </p:val>
                                        </p:tav>
                                        <p:tav tm="100000">
                                          <p:val>
                                            <p:strVal val="#ppt_x"/>
                                          </p:val>
                                        </p:tav>
                                      </p:tavLst>
                                    </p:anim>
                                    <p:anim calcmode="lin" valueType="num">
                                      <p:cBhvr>
                                        <p:cTn id="55" dur="500" fill="hold"/>
                                        <p:tgtEl>
                                          <p:spTgt spid="9">
                                            <p:bg/>
                                          </p:spTgt>
                                        </p:tgtEl>
                                        <p:attrNameLst>
                                          <p:attrName>ppt_y</p:attrName>
                                        </p:attrNameLst>
                                      </p:cBhvr>
                                      <p:tavLst>
                                        <p:tav tm="0">
                                          <p:val>
                                            <p:strVal val="#ppt_y-#ppt_h/2"/>
                                          </p:val>
                                        </p:tav>
                                        <p:tav tm="100000">
                                          <p:val>
                                            <p:strVal val="#ppt_y"/>
                                          </p:val>
                                        </p:tav>
                                      </p:tavLst>
                                    </p:anim>
                                    <p:anim calcmode="lin" valueType="num">
                                      <p:cBhvr>
                                        <p:cTn id="56" dur="500" fill="hold"/>
                                        <p:tgtEl>
                                          <p:spTgt spid="9">
                                            <p:bg/>
                                          </p:spTgt>
                                        </p:tgtEl>
                                        <p:attrNameLst>
                                          <p:attrName>ppt_w</p:attrName>
                                        </p:attrNameLst>
                                      </p:cBhvr>
                                      <p:tavLst>
                                        <p:tav tm="0">
                                          <p:val>
                                            <p:strVal val="#ppt_w"/>
                                          </p:val>
                                        </p:tav>
                                        <p:tav tm="100000">
                                          <p:val>
                                            <p:strVal val="#ppt_w"/>
                                          </p:val>
                                        </p:tav>
                                      </p:tavLst>
                                    </p:anim>
                                    <p:anim calcmode="lin" valueType="num">
                                      <p:cBhvr>
                                        <p:cTn id="57" dur="500" fill="hold"/>
                                        <p:tgtEl>
                                          <p:spTgt spid="9">
                                            <p:bg/>
                                          </p:spTgt>
                                        </p:tgtEl>
                                        <p:attrNameLst>
                                          <p:attrName>ppt_h</p:attrName>
                                        </p:attrNameLst>
                                      </p:cBhvr>
                                      <p:tavLst>
                                        <p:tav tm="0">
                                          <p:val>
                                            <p:fltVal val="0"/>
                                          </p:val>
                                        </p:tav>
                                        <p:tav tm="100000">
                                          <p:val>
                                            <p:strVal val="#ppt_h"/>
                                          </p:val>
                                        </p:tav>
                                      </p:tavLst>
                                    </p:anim>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9">
                                            <p:txEl>
                                              <p:pRg st="0" end="0"/>
                                            </p:txEl>
                                          </p:spTgt>
                                        </p:tgtEl>
                                        <p:attrNameLst>
                                          <p:attrName>style.visibility</p:attrName>
                                        </p:attrNameLst>
                                      </p:cBhvr>
                                      <p:to>
                                        <p:strVal val="visible"/>
                                      </p:to>
                                    </p:set>
                                    <p:animEffect transition="in" filter="wipe(left)">
                                      <p:cBhvr>
                                        <p:cTn id="61" dur="500"/>
                                        <p:tgtEl>
                                          <p:spTgt spid="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9">
                                            <p:txEl>
                                              <p:pRg st="1" end="1"/>
                                            </p:txEl>
                                          </p:spTgt>
                                        </p:tgtEl>
                                        <p:attrNameLst>
                                          <p:attrName>style.visibility</p:attrName>
                                        </p:attrNameLst>
                                      </p:cBhvr>
                                      <p:to>
                                        <p:strVal val="visible"/>
                                      </p:to>
                                    </p:set>
                                    <p:animEffect transition="in" filter="wipe(left)">
                                      <p:cBhvr>
                                        <p:cTn id="66" dur="500"/>
                                        <p:tgtEl>
                                          <p:spTgt spid="9">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animEffect transition="in" filter="wipe(left)">
                                      <p:cBhvr>
                                        <p:cTn id="71" dur="500"/>
                                        <p:tgtEl>
                                          <p:spTgt spid="9">
                                            <p:txEl>
                                              <p:pRg st="2" end="2"/>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randombar(horizontal)">
                                      <p:cBhvr>
                                        <p:cTn id="76" dur="500"/>
                                        <p:tgtEl>
                                          <p:spTgt spid="14"/>
                                        </p:tgtEl>
                                      </p:cBhvr>
                                    </p:animEffect>
                                  </p:childTnLst>
                                </p:cTn>
                              </p:par>
                            </p:childTnLst>
                          </p:cTn>
                        </p:par>
                        <p:par>
                          <p:cTn id="77" fill="hold">
                            <p:stCondLst>
                              <p:cond delay="500"/>
                            </p:stCondLst>
                            <p:childTnLst>
                              <p:par>
                                <p:cTn id="78" presetID="37" presetClass="entr" presetSubtype="0" fill="hold" grpId="0"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000"/>
                                        <p:tgtEl>
                                          <p:spTgt spid="11"/>
                                        </p:tgtEl>
                                      </p:cBhvr>
                                    </p:animEffect>
                                    <p:anim calcmode="lin" valueType="num">
                                      <p:cBhvr>
                                        <p:cTn id="81" dur="1000" fill="hold"/>
                                        <p:tgtEl>
                                          <p:spTgt spid="11"/>
                                        </p:tgtEl>
                                        <p:attrNameLst>
                                          <p:attrName>ppt_x</p:attrName>
                                        </p:attrNameLst>
                                      </p:cBhvr>
                                      <p:tavLst>
                                        <p:tav tm="0">
                                          <p:val>
                                            <p:strVal val="#ppt_x"/>
                                          </p:val>
                                        </p:tav>
                                        <p:tav tm="100000">
                                          <p:val>
                                            <p:strVal val="#ppt_x"/>
                                          </p:val>
                                        </p:tav>
                                      </p:tavLst>
                                    </p:anim>
                                    <p:anim calcmode="lin" valueType="num">
                                      <p:cBhvr>
                                        <p:cTn id="82" dur="900" decel="100000" fill="hold"/>
                                        <p:tgtEl>
                                          <p:spTgt spid="11"/>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1" fill="hold" grpId="0" nodeType="clickEffect">
                                  <p:stCondLst>
                                    <p:cond delay="0"/>
                                  </p:stCondLst>
                                  <p:childTnLst>
                                    <p:set>
                                      <p:cBhvr>
                                        <p:cTn id="87" dur="1" fill="hold">
                                          <p:stCondLst>
                                            <p:cond delay="0"/>
                                          </p:stCondLst>
                                        </p:cTn>
                                        <p:tgtEl>
                                          <p:spTgt spid="10">
                                            <p:bg/>
                                          </p:spTgt>
                                        </p:tgtEl>
                                        <p:attrNameLst>
                                          <p:attrName>style.visibility</p:attrName>
                                        </p:attrNameLst>
                                      </p:cBhvr>
                                      <p:to>
                                        <p:strVal val="visible"/>
                                      </p:to>
                                    </p:set>
                                    <p:anim calcmode="lin" valueType="num">
                                      <p:cBhvr>
                                        <p:cTn id="88" dur="500" fill="hold"/>
                                        <p:tgtEl>
                                          <p:spTgt spid="10">
                                            <p:bg/>
                                          </p:spTgt>
                                        </p:tgtEl>
                                        <p:attrNameLst>
                                          <p:attrName>ppt_x</p:attrName>
                                        </p:attrNameLst>
                                      </p:cBhvr>
                                      <p:tavLst>
                                        <p:tav tm="0">
                                          <p:val>
                                            <p:strVal val="#ppt_x"/>
                                          </p:val>
                                        </p:tav>
                                        <p:tav tm="100000">
                                          <p:val>
                                            <p:strVal val="#ppt_x"/>
                                          </p:val>
                                        </p:tav>
                                      </p:tavLst>
                                    </p:anim>
                                    <p:anim calcmode="lin" valueType="num">
                                      <p:cBhvr>
                                        <p:cTn id="89" dur="500" fill="hold"/>
                                        <p:tgtEl>
                                          <p:spTgt spid="10">
                                            <p:bg/>
                                          </p:spTgt>
                                        </p:tgtEl>
                                        <p:attrNameLst>
                                          <p:attrName>ppt_y</p:attrName>
                                        </p:attrNameLst>
                                      </p:cBhvr>
                                      <p:tavLst>
                                        <p:tav tm="0">
                                          <p:val>
                                            <p:strVal val="#ppt_y-#ppt_h/2"/>
                                          </p:val>
                                        </p:tav>
                                        <p:tav tm="100000">
                                          <p:val>
                                            <p:strVal val="#ppt_y"/>
                                          </p:val>
                                        </p:tav>
                                      </p:tavLst>
                                    </p:anim>
                                    <p:anim calcmode="lin" valueType="num">
                                      <p:cBhvr>
                                        <p:cTn id="90" dur="500" fill="hold"/>
                                        <p:tgtEl>
                                          <p:spTgt spid="10">
                                            <p:bg/>
                                          </p:spTgt>
                                        </p:tgtEl>
                                        <p:attrNameLst>
                                          <p:attrName>ppt_w</p:attrName>
                                        </p:attrNameLst>
                                      </p:cBhvr>
                                      <p:tavLst>
                                        <p:tav tm="0">
                                          <p:val>
                                            <p:strVal val="#ppt_w"/>
                                          </p:val>
                                        </p:tav>
                                        <p:tav tm="100000">
                                          <p:val>
                                            <p:strVal val="#ppt_w"/>
                                          </p:val>
                                        </p:tav>
                                      </p:tavLst>
                                    </p:anim>
                                    <p:anim calcmode="lin" valueType="num">
                                      <p:cBhvr>
                                        <p:cTn id="91" dur="500" fill="hold"/>
                                        <p:tgtEl>
                                          <p:spTgt spid="10">
                                            <p:bg/>
                                          </p:spTgt>
                                        </p:tgtEl>
                                        <p:attrNameLst>
                                          <p:attrName>ppt_h</p:attrName>
                                        </p:attrNameLst>
                                      </p:cBhvr>
                                      <p:tavLst>
                                        <p:tav tm="0">
                                          <p:val>
                                            <p:fltVal val="0"/>
                                          </p:val>
                                        </p:tav>
                                        <p:tav tm="100000">
                                          <p:val>
                                            <p:strVal val="#ppt_h"/>
                                          </p:val>
                                        </p:tav>
                                      </p:tavLst>
                                    </p:anim>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0">
                                            <p:txEl>
                                              <p:pRg st="0" end="0"/>
                                            </p:txEl>
                                          </p:spTgt>
                                        </p:tgtEl>
                                        <p:attrNameLst>
                                          <p:attrName>style.visibility</p:attrName>
                                        </p:attrNameLst>
                                      </p:cBhvr>
                                      <p:to>
                                        <p:strVal val="visible"/>
                                      </p:to>
                                    </p:set>
                                    <p:animEffect transition="in" filter="wipe(left)">
                                      <p:cBhvr>
                                        <p:cTn id="95" dur="500"/>
                                        <p:tgtEl>
                                          <p:spTgt spid="10">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0">
                                            <p:txEl>
                                              <p:pRg st="1" end="1"/>
                                            </p:txEl>
                                          </p:spTgt>
                                        </p:tgtEl>
                                        <p:attrNameLst>
                                          <p:attrName>style.visibility</p:attrName>
                                        </p:attrNameLst>
                                      </p:cBhvr>
                                      <p:to>
                                        <p:strVal val="visible"/>
                                      </p:to>
                                    </p:set>
                                    <p:animEffect transition="in" filter="wipe(left)">
                                      <p:cBhvr>
                                        <p:cTn id="100" dur="500"/>
                                        <p:tgtEl>
                                          <p:spTgt spid="10">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
                                            <p:txEl>
                                              <p:pRg st="2" end="2"/>
                                            </p:txEl>
                                          </p:spTgt>
                                        </p:tgtEl>
                                        <p:attrNameLst>
                                          <p:attrName>style.visibility</p:attrName>
                                        </p:attrNameLst>
                                      </p:cBhvr>
                                      <p:to>
                                        <p:strVal val="visible"/>
                                      </p:to>
                                    </p:set>
                                    <p:animEffect transition="in" filter="wipe(left)">
                                      <p:cBhvr>
                                        <p:cTn id="105" dur="500"/>
                                        <p:tgtEl>
                                          <p:spTgt spid="10">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randombar(horizontal)">
                                      <p:cBhvr>
                                        <p:cTn id="110" dur="500"/>
                                        <p:tgtEl>
                                          <p:spTgt spid="18"/>
                                        </p:tgtEl>
                                      </p:cBhvr>
                                    </p:animEffect>
                                  </p:childTnLst>
                                </p:cTn>
                              </p:par>
                            </p:childTnLst>
                          </p:cTn>
                        </p:par>
                        <p:par>
                          <p:cTn id="111" fill="hold">
                            <p:stCondLst>
                              <p:cond delay="500"/>
                            </p:stCondLst>
                            <p:childTnLst>
                              <p:par>
                                <p:cTn id="112" presetID="37" presetClass="entr" presetSubtype="0" fill="hold" grpId="0" nodeType="after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1000"/>
                                        <p:tgtEl>
                                          <p:spTgt spid="12"/>
                                        </p:tgtEl>
                                      </p:cBhvr>
                                    </p:animEffect>
                                    <p:anim calcmode="lin" valueType="num">
                                      <p:cBhvr>
                                        <p:cTn id="115" dur="1000" fill="hold"/>
                                        <p:tgtEl>
                                          <p:spTgt spid="12"/>
                                        </p:tgtEl>
                                        <p:attrNameLst>
                                          <p:attrName>ppt_x</p:attrName>
                                        </p:attrNameLst>
                                      </p:cBhvr>
                                      <p:tavLst>
                                        <p:tav tm="0">
                                          <p:val>
                                            <p:strVal val="#ppt_x"/>
                                          </p:val>
                                        </p:tav>
                                        <p:tav tm="100000">
                                          <p:val>
                                            <p:strVal val="#ppt_x"/>
                                          </p:val>
                                        </p:tav>
                                      </p:tavLst>
                                    </p:anim>
                                    <p:anim calcmode="lin" valueType="num">
                                      <p:cBhvr>
                                        <p:cTn id="116" dur="900" decel="100000" fill="hold"/>
                                        <p:tgtEl>
                                          <p:spTgt spid="12"/>
                                        </p:tgtEl>
                                        <p:attrNameLst>
                                          <p:attrName>ppt_y</p:attrName>
                                        </p:attrNameLst>
                                      </p:cBhvr>
                                      <p:tavLst>
                                        <p:tav tm="0">
                                          <p:val>
                                            <p:strVal val="#ppt_y+1"/>
                                          </p:val>
                                        </p:tav>
                                        <p:tav tm="100000">
                                          <p:val>
                                            <p:strVal val="#ppt_y-.03"/>
                                          </p:val>
                                        </p:tav>
                                      </p:tavLst>
                                    </p:anim>
                                    <p:anim calcmode="lin" valueType="num">
                                      <p:cBhvr>
                                        <p:cTn id="11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7" presetClass="entr" presetSubtype="1" fill="hold" grpId="0" nodeType="clickEffect">
                                  <p:stCondLst>
                                    <p:cond delay="0"/>
                                  </p:stCondLst>
                                  <p:childTnLst>
                                    <p:set>
                                      <p:cBhvr>
                                        <p:cTn id="121" dur="1" fill="hold">
                                          <p:stCondLst>
                                            <p:cond delay="0"/>
                                          </p:stCondLst>
                                        </p:cTn>
                                        <p:tgtEl>
                                          <p:spTgt spid="5">
                                            <p:bg/>
                                          </p:spTgt>
                                        </p:tgtEl>
                                        <p:attrNameLst>
                                          <p:attrName>style.visibility</p:attrName>
                                        </p:attrNameLst>
                                      </p:cBhvr>
                                      <p:to>
                                        <p:strVal val="visible"/>
                                      </p:to>
                                    </p:set>
                                    <p:anim calcmode="lin" valueType="num">
                                      <p:cBhvr>
                                        <p:cTn id="122" dur="500" fill="hold"/>
                                        <p:tgtEl>
                                          <p:spTgt spid="5">
                                            <p:bg/>
                                          </p:spTgt>
                                        </p:tgtEl>
                                        <p:attrNameLst>
                                          <p:attrName>ppt_x</p:attrName>
                                        </p:attrNameLst>
                                      </p:cBhvr>
                                      <p:tavLst>
                                        <p:tav tm="0">
                                          <p:val>
                                            <p:strVal val="#ppt_x"/>
                                          </p:val>
                                        </p:tav>
                                        <p:tav tm="100000">
                                          <p:val>
                                            <p:strVal val="#ppt_x"/>
                                          </p:val>
                                        </p:tav>
                                      </p:tavLst>
                                    </p:anim>
                                    <p:anim calcmode="lin" valueType="num">
                                      <p:cBhvr>
                                        <p:cTn id="123" dur="500" fill="hold"/>
                                        <p:tgtEl>
                                          <p:spTgt spid="5">
                                            <p:bg/>
                                          </p:spTgt>
                                        </p:tgtEl>
                                        <p:attrNameLst>
                                          <p:attrName>ppt_y</p:attrName>
                                        </p:attrNameLst>
                                      </p:cBhvr>
                                      <p:tavLst>
                                        <p:tav tm="0">
                                          <p:val>
                                            <p:strVal val="#ppt_y-#ppt_h/2"/>
                                          </p:val>
                                        </p:tav>
                                        <p:tav tm="100000">
                                          <p:val>
                                            <p:strVal val="#ppt_y"/>
                                          </p:val>
                                        </p:tav>
                                      </p:tavLst>
                                    </p:anim>
                                    <p:anim calcmode="lin" valueType="num">
                                      <p:cBhvr>
                                        <p:cTn id="124" dur="500" fill="hold"/>
                                        <p:tgtEl>
                                          <p:spTgt spid="5">
                                            <p:bg/>
                                          </p:spTgt>
                                        </p:tgtEl>
                                        <p:attrNameLst>
                                          <p:attrName>ppt_w</p:attrName>
                                        </p:attrNameLst>
                                      </p:cBhvr>
                                      <p:tavLst>
                                        <p:tav tm="0">
                                          <p:val>
                                            <p:strVal val="#ppt_w"/>
                                          </p:val>
                                        </p:tav>
                                        <p:tav tm="100000">
                                          <p:val>
                                            <p:strVal val="#ppt_w"/>
                                          </p:val>
                                        </p:tav>
                                      </p:tavLst>
                                    </p:anim>
                                    <p:anim calcmode="lin" valueType="num">
                                      <p:cBhvr>
                                        <p:cTn id="125" dur="500" fill="hold"/>
                                        <p:tgtEl>
                                          <p:spTgt spid="5">
                                            <p:bg/>
                                          </p:spTgt>
                                        </p:tgtEl>
                                        <p:attrNameLst>
                                          <p:attrName>ppt_h</p:attrName>
                                        </p:attrNameLst>
                                      </p:cBhvr>
                                      <p:tavLst>
                                        <p:tav tm="0">
                                          <p:val>
                                            <p:fltVal val="0"/>
                                          </p:val>
                                        </p:tav>
                                        <p:tav tm="100000">
                                          <p:val>
                                            <p:strVal val="#ppt_h"/>
                                          </p:val>
                                        </p:tav>
                                      </p:tavLst>
                                    </p:anim>
                                  </p:childTnLst>
                                </p:cTn>
                              </p:par>
                            </p:childTnLst>
                          </p:cTn>
                        </p:par>
                        <p:par>
                          <p:cTn id="126" fill="hold">
                            <p:stCondLst>
                              <p:cond delay="500"/>
                            </p:stCondLst>
                            <p:childTnLst>
                              <p:par>
                                <p:cTn id="127" presetID="22" presetClass="entr" presetSubtype="8" fill="hold" grpId="0" nodeType="afterEffect">
                                  <p:stCondLst>
                                    <p:cond delay="0"/>
                                  </p:stCondLst>
                                  <p:childTnLst>
                                    <p:set>
                                      <p:cBhvr>
                                        <p:cTn id="128" dur="1" fill="hold">
                                          <p:stCondLst>
                                            <p:cond delay="0"/>
                                          </p:stCondLst>
                                        </p:cTn>
                                        <p:tgtEl>
                                          <p:spTgt spid="5">
                                            <p:txEl>
                                              <p:pRg st="0" end="0"/>
                                            </p:txEl>
                                          </p:spTgt>
                                        </p:tgtEl>
                                        <p:attrNameLst>
                                          <p:attrName>style.visibility</p:attrName>
                                        </p:attrNameLst>
                                      </p:cBhvr>
                                      <p:to>
                                        <p:strVal val="visible"/>
                                      </p:to>
                                    </p:set>
                                    <p:animEffect transition="in" filter="wipe(left)">
                                      <p:cBhvr>
                                        <p:cTn id="129" dur="500"/>
                                        <p:tgtEl>
                                          <p:spTgt spid="5">
                                            <p:txEl>
                                              <p:pRg st="0" end="0"/>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5">
                                            <p:txEl>
                                              <p:pRg st="1" end="1"/>
                                            </p:txEl>
                                          </p:spTgt>
                                        </p:tgtEl>
                                        <p:attrNameLst>
                                          <p:attrName>style.visibility</p:attrName>
                                        </p:attrNameLst>
                                      </p:cBhvr>
                                      <p:to>
                                        <p:strVal val="visible"/>
                                      </p:to>
                                    </p:set>
                                    <p:animEffect transition="in" filter="wipe(left)">
                                      <p:cBhvr>
                                        <p:cTn id="134" dur="500"/>
                                        <p:tgtEl>
                                          <p:spTgt spid="5">
                                            <p:txEl>
                                              <p:pRg st="1" end="1"/>
                                            </p:tx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5" presetClass="entr" presetSubtype="0" fill="hold" grpId="0" nodeType="clickEffect">
                                  <p:stCondLst>
                                    <p:cond delay="0"/>
                                  </p:stCondLst>
                                  <p:childTnLst>
                                    <p:set>
                                      <p:cBhvr>
                                        <p:cTn id="138" dur="1" fill="hold">
                                          <p:stCondLst>
                                            <p:cond delay="0"/>
                                          </p:stCondLst>
                                        </p:cTn>
                                        <p:tgtEl>
                                          <p:spTgt spid="6"/>
                                        </p:tgtEl>
                                        <p:attrNameLst>
                                          <p:attrName>style.visibility</p:attrName>
                                        </p:attrNameLst>
                                      </p:cBhvr>
                                      <p:to>
                                        <p:strVal val="visible"/>
                                      </p:to>
                                    </p:set>
                                    <p:anim calcmode="lin" valueType="num">
                                      <p:cBhvr>
                                        <p:cTn id="139" dur="1000" fill="hold"/>
                                        <p:tgtEl>
                                          <p:spTgt spid="6"/>
                                        </p:tgtEl>
                                        <p:attrNameLst>
                                          <p:attrName>ppt_w</p:attrName>
                                        </p:attrNameLst>
                                      </p:cBhvr>
                                      <p:tavLst>
                                        <p:tav tm="0">
                                          <p:val>
                                            <p:fltVal val="0"/>
                                          </p:val>
                                        </p:tav>
                                        <p:tav tm="100000">
                                          <p:val>
                                            <p:strVal val="#ppt_w"/>
                                          </p:val>
                                        </p:tav>
                                      </p:tavLst>
                                    </p:anim>
                                    <p:anim calcmode="lin" valueType="num">
                                      <p:cBhvr>
                                        <p:cTn id="140" dur="1000" fill="hold"/>
                                        <p:tgtEl>
                                          <p:spTgt spid="6"/>
                                        </p:tgtEl>
                                        <p:attrNameLst>
                                          <p:attrName>ppt_h</p:attrName>
                                        </p:attrNameLst>
                                      </p:cBhvr>
                                      <p:tavLst>
                                        <p:tav tm="0">
                                          <p:val>
                                            <p:fltVal val="0"/>
                                          </p:val>
                                        </p:tav>
                                        <p:tav tm="100000">
                                          <p:val>
                                            <p:strVal val="#ppt_h"/>
                                          </p:val>
                                        </p:tav>
                                      </p:tavLst>
                                    </p:anim>
                                    <p:anim calcmode="lin" valueType="num">
                                      <p:cBhvr>
                                        <p:cTn id="14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2"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uiExpand="1" build="p" animBg="1"/>
      <p:bldP spid="9" grpId="0" uiExpand="1" build="p" animBg="1"/>
      <p:bldP spid="10" grpId="0" uiExpand="1" build="p" animBg="1"/>
      <p:bldP spid="7" grpId="0" animBg="1"/>
      <p:bldP spid="11" grpId="0" animBg="1"/>
      <p:bldP spid="12"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duotone>
              <a:schemeClr val="accent2">
                <a:shade val="45000"/>
                <a:satMod val="135000"/>
              </a:schemeClr>
              <a:prstClr val="white"/>
            </a:duotone>
            <a:lum/>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l="-3000" t="-3000" r="-3000" b="-1000"/>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60E2EA5A-172F-4E10-82D8-06222E94BCE6}"/>
              </a:ext>
            </a:extLst>
          </p:cNvPr>
          <p:cNvSpPr/>
          <p:nvPr/>
        </p:nvSpPr>
        <p:spPr>
          <a:xfrm>
            <a:off x="0" y="43545"/>
            <a:ext cx="9143999" cy="769441"/>
          </a:xfrm>
          <a:prstGeom prst="rect">
            <a:avLst/>
          </a:prstGeom>
        </p:spPr>
        <p:txBody>
          <a:bodyPr wrap="square">
            <a:spAutoFit/>
          </a:bodyPr>
          <a:lstStyle/>
          <a:p>
            <a:pPr algn="ctr"/>
            <a:r>
              <a:rPr lang="es-ES" sz="4400" b="1" dirty="0">
                <a:ln w="22225">
                  <a:solidFill>
                    <a:srgbClr val="6A3C1C"/>
                  </a:solidFill>
                  <a:prstDash val="solid"/>
                </a:ln>
                <a:solidFill>
                  <a:srgbClr val="DDA580"/>
                </a:solidFill>
              </a:rPr>
              <a:t>LA DERROTA DE SATANÁS</a:t>
            </a:r>
          </a:p>
        </p:txBody>
      </p:sp>
      <p:sp>
        <p:nvSpPr>
          <p:cNvPr id="3" name="Rectángulo 2">
            <a:extLst>
              <a:ext uri="{FF2B5EF4-FFF2-40B4-BE49-F238E27FC236}">
                <a16:creationId xmlns:a16="http://schemas.microsoft.com/office/drawing/2014/main" id="{EE4A5F45-ECCC-451C-8525-4D8D96B08AB0}"/>
              </a:ext>
            </a:extLst>
          </p:cNvPr>
          <p:cNvSpPr/>
          <p:nvPr/>
        </p:nvSpPr>
        <p:spPr>
          <a:xfrm>
            <a:off x="0" y="732430"/>
            <a:ext cx="9143998" cy="646331"/>
          </a:xfrm>
          <a:prstGeom prst="rect">
            <a:avLst/>
          </a:prstGeom>
        </p:spPr>
        <p:txBody>
          <a:bodyPr wrap="square">
            <a:spAutoFit/>
            <a:scene3d>
              <a:camera prst="orthographicFront"/>
              <a:lightRig rig="threePt" dir="t"/>
            </a:scene3d>
            <a:sp3d extrusionH="57150">
              <a:bevelT w="38100" h="38100"/>
            </a:sp3d>
          </a:bodyPr>
          <a:lstStyle/>
          <a:p>
            <a:pPr algn="ctr"/>
            <a:r>
              <a:rPr lang="es-ES" b="1" dirty="0">
                <a:solidFill>
                  <a:srgbClr val="DDA580"/>
                </a:solidFill>
                <a:latin typeface="Comic Sans MS" panose="030F0702030302020204" pitchFamily="66" charset="0"/>
              </a:rPr>
              <a:t>“Después hubo una gran batalla en el cielo: Miguel y sus ángeles luchaban contra el dragón; y luchaban el dragón y sus ángeles” </a:t>
            </a:r>
            <a:r>
              <a:rPr lang="es-ES" sz="1600" b="1" dirty="0">
                <a:solidFill>
                  <a:srgbClr val="DDA580"/>
                </a:solidFill>
                <a:latin typeface="Comic Sans MS" panose="030F0702030302020204" pitchFamily="66" charset="0"/>
              </a:rPr>
              <a:t>(Apocalipsis 12:7)</a:t>
            </a:r>
            <a:endParaRPr lang="es-ES" b="1" dirty="0">
              <a:solidFill>
                <a:srgbClr val="DDA580"/>
              </a:solidFill>
              <a:latin typeface="Comic Sans MS" panose="030F0702030302020204" pitchFamily="66" charset="0"/>
            </a:endParaRPr>
          </a:p>
        </p:txBody>
      </p:sp>
      <p:sp>
        <p:nvSpPr>
          <p:cNvPr id="4" name="CuadroTexto 3">
            <a:extLst>
              <a:ext uri="{FF2B5EF4-FFF2-40B4-BE49-F238E27FC236}">
                <a16:creationId xmlns:a16="http://schemas.microsoft.com/office/drawing/2014/main" id="{FD026848-AF36-426C-9C2E-491879125D4C}"/>
              </a:ext>
            </a:extLst>
          </p:cNvPr>
          <p:cNvSpPr txBox="1"/>
          <p:nvPr/>
        </p:nvSpPr>
        <p:spPr>
          <a:xfrm>
            <a:off x="2576166" y="1414781"/>
            <a:ext cx="6228200" cy="707886"/>
          </a:xfrm>
          <a:prstGeom prst="rect">
            <a:avLst/>
          </a:prstGeom>
          <a:noFill/>
        </p:spPr>
        <p:txBody>
          <a:bodyPr wrap="square" rtlCol="0">
            <a:spAutoFit/>
          </a:bodyPr>
          <a:lstStyle/>
          <a:p>
            <a:pPr>
              <a:spcBef>
                <a:spcPts val="600"/>
              </a:spcBef>
            </a:pPr>
            <a:r>
              <a:rPr lang="es-ES" sz="2000" b="1" dirty="0"/>
              <a:t>Cuando se rebeló en el cielo, Satanás fue arrojado a “prisiones de oscuridad” (</a:t>
            </a:r>
            <a:r>
              <a:rPr lang="es-ES" sz="2000" b="1" dirty="0" err="1"/>
              <a:t>Is</a:t>
            </a:r>
            <a:r>
              <a:rPr lang="es-ES" sz="2000" b="1" dirty="0"/>
              <a:t>. 14:12-15; 2P. 2:4).</a:t>
            </a:r>
          </a:p>
        </p:txBody>
      </p:sp>
      <p:sp>
        <p:nvSpPr>
          <p:cNvPr id="15" name="Rectángulo 14">
            <a:extLst>
              <a:ext uri="{FF2B5EF4-FFF2-40B4-BE49-F238E27FC236}">
                <a16:creationId xmlns:a16="http://schemas.microsoft.com/office/drawing/2014/main" id="{F9655BD5-0FA0-4452-BB3D-06D5A372F973}"/>
              </a:ext>
            </a:extLst>
          </p:cNvPr>
          <p:cNvSpPr/>
          <p:nvPr/>
        </p:nvSpPr>
        <p:spPr>
          <a:xfrm>
            <a:off x="2574833" y="2154709"/>
            <a:ext cx="3860815" cy="3939540"/>
          </a:xfrm>
          <a:prstGeom prst="rect">
            <a:avLst/>
          </a:prstGeom>
        </p:spPr>
        <p:txBody>
          <a:bodyPr wrap="square">
            <a:spAutoFit/>
          </a:bodyPr>
          <a:lstStyle/>
          <a:p>
            <a:pPr>
              <a:spcBef>
                <a:spcPts val="600"/>
              </a:spcBef>
            </a:pPr>
            <a:r>
              <a:rPr lang="es-ES" sz="2000" b="1" dirty="0"/>
              <a:t>Desde allí tentó a los mundos creados y tuvo éxito con Eva, convirtiéndose en la “serpiente antigua” (</a:t>
            </a:r>
            <a:r>
              <a:rPr lang="es-ES" sz="2000" b="1" dirty="0" err="1"/>
              <a:t>Gn</a:t>
            </a:r>
            <a:r>
              <a:rPr lang="es-ES" sz="2000" b="1" dirty="0"/>
              <a:t>. 3:1-6).</a:t>
            </a:r>
          </a:p>
          <a:p>
            <a:pPr>
              <a:spcBef>
                <a:spcPts val="600"/>
              </a:spcBef>
            </a:pPr>
            <a:r>
              <a:rPr lang="es-ES" sz="2000" b="1" dirty="0"/>
              <a:t>Dios le permitió acceder al cielo como representante de la tierra (Job 1:6; 2:1).</a:t>
            </a:r>
          </a:p>
          <a:p>
            <a:pPr>
              <a:spcBef>
                <a:spcPts val="600"/>
              </a:spcBef>
            </a:pPr>
            <a:r>
              <a:rPr lang="es-ES" sz="2000" b="1" dirty="0"/>
              <a:t>A partir de la crucifixión se le negó el acceso al cielo. Ni los ángeles ni los mundos no caídos tuvieron ya dudas sobre el carácter de Satanás (Ap. 12:9-12).</a:t>
            </a:r>
          </a:p>
        </p:txBody>
      </p:sp>
      <p:sp>
        <p:nvSpPr>
          <p:cNvPr id="16" name="Rectángulo 15">
            <a:extLst>
              <a:ext uri="{FF2B5EF4-FFF2-40B4-BE49-F238E27FC236}">
                <a16:creationId xmlns:a16="http://schemas.microsoft.com/office/drawing/2014/main" id="{339EB9D5-0640-43F6-88C8-13DD3A6DB44D}"/>
              </a:ext>
            </a:extLst>
          </p:cNvPr>
          <p:cNvSpPr/>
          <p:nvPr/>
        </p:nvSpPr>
        <p:spPr>
          <a:xfrm>
            <a:off x="2564676" y="6156447"/>
            <a:ext cx="6579322" cy="707886"/>
          </a:xfrm>
          <a:prstGeom prst="rect">
            <a:avLst/>
          </a:prstGeom>
        </p:spPr>
        <p:txBody>
          <a:bodyPr wrap="square">
            <a:spAutoFit/>
          </a:bodyPr>
          <a:lstStyle/>
          <a:p>
            <a:pPr>
              <a:spcBef>
                <a:spcPts val="600"/>
              </a:spcBef>
            </a:pPr>
            <a:r>
              <a:rPr lang="es-ES" sz="2000" b="1" dirty="0"/>
              <a:t>A pesar de su derrota, a Satanás se le permite todavía ejercer un poder limitado sobre la Tierra y sus habitantes.</a:t>
            </a:r>
          </a:p>
        </p:txBody>
      </p:sp>
      <p:pic>
        <p:nvPicPr>
          <p:cNvPr id="6" name="Imagen 5">
            <a:extLst>
              <a:ext uri="{FF2B5EF4-FFF2-40B4-BE49-F238E27FC236}">
                <a16:creationId xmlns:a16="http://schemas.microsoft.com/office/drawing/2014/main" id="{1FEDDE6D-1336-4495-859D-2B30F258CC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8525" y="1501871"/>
            <a:ext cx="2396308" cy="1797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n 7" descr="Imagen que contiene planta, persona, mujer, árbol&#10;&#10;Descripción generada automáticamente">
            <a:extLst>
              <a:ext uri="{FF2B5EF4-FFF2-40B4-BE49-F238E27FC236}">
                <a16:creationId xmlns:a16="http://schemas.microsoft.com/office/drawing/2014/main" id="{20A08812-00D1-41D5-994B-5EF580FFD8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9849" y="2122667"/>
            <a:ext cx="2529827" cy="179723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10" name="Imagen 9" descr="Imagen que contiene persona&#10;&#10;Descripción generada automáticamente">
            <a:extLst>
              <a:ext uri="{FF2B5EF4-FFF2-40B4-BE49-F238E27FC236}">
                <a16:creationId xmlns:a16="http://schemas.microsoft.com/office/drawing/2014/main" id="{26793248-3900-4118-9E0F-E563A6AF96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525" y="3444952"/>
            <a:ext cx="2396308" cy="1781655"/>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pic>
        <p:nvPicPr>
          <p:cNvPr id="12" name="Imagen 11">
            <a:extLst>
              <a:ext uri="{FF2B5EF4-FFF2-40B4-BE49-F238E27FC236}">
                <a16:creationId xmlns:a16="http://schemas.microsoft.com/office/drawing/2014/main" id="{7F091FE4-3884-44A0-A8A5-26757F75AD8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727371" y="4034232"/>
            <a:ext cx="2076995" cy="2136650"/>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p:spPr>
      </p:pic>
      <p:pic>
        <p:nvPicPr>
          <p:cNvPr id="14" name="Imagen 13" descr="Imagen que contiene interior&#10;&#10;Descripción generada automáticamente">
            <a:extLst>
              <a:ext uri="{FF2B5EF4-FFF2-40B4-BE49-F238E27FC236}">
                <a16:creationId xmlns:a16="http://schemas.microsoft.com/office/drawing/2014/main" id="{7846B963-4FDC-4128-A39B-B4786F2637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1719" y="5322406"/>
            <a:ext cx="1849920" cy="14799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5884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31"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fltVal val="0"/>
                                          </p:val>
                                        </p:tav>
                                        <p:tav tm="100000">
                                          <p:val>
                                            <p:strVal val="#ppt_w"/>
                                          </p:val>
                                        </p:tav>
                                      </p:tavLst>
                                    </p:anim>
                                    <p:anim calcmode="lin" valueType="num">
                                      <p:cBhvr>
                                        <p:cTn id="17" dur="1000" fill="hold"/>
                                        <p:tgtEl>
                                          <p:spTgt spid="3"/>
                                        </p:tgtEl>
                                        <p:attrNameLst>
                                          <p:attrName>ppt_h</p:attrName>
                                        </p:attrNameLst>
                                      </p:cBhvr>
                                      <p:tavLst>
                                        <p:tav tm="0">
                                          <p:val>
                                            <p:fltVal val="0"/>
                                          </p:val>
                                        </p:tav>
                                        <p:tav tm="100000">
                                          <p:val>
                                            <p:strVal val="#ppt_h"/>
                                          </p:val>
                                        </p:tav>
                                      </p:tavLst>
                                    </p:anim>
                                    <p:anim calcmode="lin" valueType="num">
                                      <p:cBhvr>
                                        <p:cTn id="18" dur="1000" fill="hold"/>
                                        <p:tgtEl>
                                          <p:spTgt spid="3"/>
                                        </p:tgtEl>
                                        <p:attrNameLst>
                                          <p:attrName>style.rotation</p:attrName>
                                        </p:attrNameLst>
                                      </p:cBhvr>
                                      <p:tavLst>
                                        <p:tav tm="0">
                                          <p:val>
                                            <p:fltVal val="90"/>
                                          </p:val>
                                        </p:tav>
                                        <p:tav tm="100000">
                                          <p:val>
                                            <p:fltVal val="0"/>
                                          </p:val>
                                        </p:tav>
                                      </p:tavLst>
                                    </p:anim>
                                    <p:animEffect transition="in" filter="fade">
                                      <p:cBhvr>
                                        <p:cTn id="19" dur="1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0-#ppt_w/2"/>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wipe(left)">
                                      <p:cBhvr>
                                        <p:cTn id="39" dur="500"/>
                                        <p:tgtEl>
                                          <p:spTgt spid="15">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1+#ppt_w/2"/>
                                          </p:val>
                                        </p:tav>
                                        <p:tav tm="100000">
                                          <p:val>
                                            <p:strVal val="#ppt_x"/>
                                          </p:val>
                                        </p:tav>
                                      </p:tavLst>
                                    </p:anim>
                                    <p:anim calcmode="lin" valueType="num">
                                      <p:cBhvr additive="base">
                                        <p:cTn id="45" dur="500" fill="hold"/>
                                        <p:tgtEl>
                                          <p:spTgt spid="10"/>
                                        </p:tgtEl>
                                        <p:attrNameLst>
                                          <p:attrName>ppt_y</p:attrName>
                                        </p:attrNameLst>
                                      </p:cBhvr>
                                      <p:tavLst>
                                        <p:tav tm="0">
                                          <p:val>
                                            <p:strVal val="0-#ppt_h/2"/>
                                          </p:val>
                                        </p:tav>
                                        <p:tav tm="100000">
                                          <p:val>
                                            <p:strVal val="#ppt_y"/>
                                          </p:val>
                                        </p:tav>
                                      </p:tavLst>
                                    </p:anim>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animEffect transition="in" filter="wipe(left)">
                                      <p:cBhvr>
                                        <p:cTn id="49" dur="500"/>
                                        <p:tgtEl>
                                          <p:spTgt spid="1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9"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0-#ppt_w/2"/>
                                          </p:val>
                                        </p:tav>
                                        <p:tav tm="100000">
                                          <p:val>
                                            <p:strVal val="#ppt_x"/>
                                          </p:val>
                                        </p:tav>
                                      </p:tavLst>
                                    </p:anim>
                                    <p:anim calcmode="lin" valueType="num">
                                      <p:cBhvr additive="base">
                                        <p:cTn id="55" dur="500" fill="hold"/>
                                        <p:tgtEl>
                                          <p:spTgt spid="12"/>
                                        </p:tgtEl>
                                        <p:attrNameLst>
                                          <p:attrName>ppt_y</p:attrName>
                                        </p:attrNameLst>
                                      </p:cBhvr>
                                      <p:tavLst>
                                        <p:tav tm="0">
                                          <p:val>
                                            <p:strVal val="0-#ppt_h/2"/>
                                          </p:val>
                                        </p:tav>
                                        <p:tav tm="100000">
                                          <p:val>
                                            <p:strVal val="#ppt_y"/>
                                          </p:val>
                                        </p:tav>
                                      </p:tavLst>
                                    </p:anim>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5">
                                            <p:txEl>
                                              <p:pRg st="2" end="2"/>
                                            </p:txEl>
                                          </p:spTgt>
                                        </p:tgtEl>
                                        <p:attrNameLst>
                                          <p:attrName>style.visibility</p:attrName>
                                        </p:attrNameLst>
                                      </p:cBhvr>
                                      <p:to>
                                        <p:strVal val="visible"/>
                                      </p:to>
                                    </p:set>
                                    <p:animEffect transition="in" filter="wipe(left)">
                                      <p:cBhvr>
                                        <p:cTn id="59" dur="500"/>
                                        <p:tgtEl>
                                          <p:spTgt spid="1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ppt_w</p:attrName>
                                        </p:attrNameLst>
                                      </p:cBhvr>
                                      <p:tavLst>
                                        <p:tav tm="0" fmla="#ppt_w*sin(2.5*pi*$)">
                                          <p:val>
                                            <p:fltVal val="0"/>
                                          </p:val>
                                        </p:tav>
                                        <p:tav tm="100000">
                                          <p:val>
                                            <p:fltVal val="1"/>
                                          </p:val>
                                        </p:tav>
                                      </p:tavLst>
                                    </p:anim>
                                    <p:anim calcmode="lin" valueType="num">
                                      <p:cBhvr>
                                        <p:cTn id="66" dur="1000" fill="hold"/>
                                        <p:tgtEl>
                                          <p:spTgt spid="14"/>
                                        </p:tgtEl>
                                        <p:attrNameLst>
                                          <p:attrName>ppt_h</p:attrName>
                                        </p:attrNameLst>
                                      </p:cBhvr>
                                      <p:tavLst>
                                        <p:tav tm="0">
                                          <p:val>
                                            <p:strVal val="#ppt_h"/>
                                          </p:val>
                                        </p:tav>
                                        <p:tav tm="100000">
                                          <p:val>
                                            <p:strVal val="#ppt_h"/>
                                          </p:val>
                                        </p:tav>
                                      </p:tavLst>
                                    </p:anim>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5" grpId="0" uiExpand="1" build="p"/>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6DAB6A0-E502-4140-8687-03746FC78B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728" y="653078"/>
            <a:ext cx="2056207" cy="10977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Rectángulo 1">
            <a:extLst>
              <a:ext uri="{FF2B5EF4-FFF2-40B4-BE49-F238E27FC236}">
                <a16:creationId xmlns:a16="http://schemas.microsoft.com/office/drawing/2014/main" id="{3DAE37E5-CDA5-43AD-980A-CBBD1BEA79AA}"/>
              </a:ext>
            </a:extLst>
          </p:cNvPr>
          <p:cNvSpPr/>
          <p:nvPr/>
        </p:nvSpPr>
        <p:spPr>
          <a:xfrm>
            <a:off x="0" y="-26127"/>
            <a:ext cx="9144000" cy="769441"/>
          </a:xfrm>
          <a:prstGeom prst="rect">
            <a:avLst/>
          </a:prstGeom>
        </p:spPr>
        <p:txBody>
          <a:bodyPr wrap="square">
            <a:spAutoFit/>
            <a:scene3d>
              <a:camera prst="orthographicFront"/>
              <a:lightRig rig="chilly" dir="t"/>
            </a:scene3d>
            <a:sp3d extrusionH="57150" contourW="12700">
              <a:bevelT w="57150" h="38100" prst="hardEdge"/>
              <a:contourClr>
                <a:srgbClr val="804A1E"/>
              </a:contourClr>
            </a:sp3d>
          </a:bodyPr>
          <a:lstStyle/>
          <a:p>
            <a:pPr algn="ctr"/>
            <a:r>
              <a:rPr lang="es-ES" sz="4400" b="1" dirty="0">
                <a:ln w="12700" cmpd="sng">
                  <a:noFill/>
                  <a:prstDash val="solid"/>
                </a:ln>
                <a:gradFill>
                  <a:gsLst>
                    <a:gs pos="0">
                      <a:srgbClr val="B0672A"/>
                    </a:gs>
                    <a:gs pos="16000">
                      <a:srgbClr val="E6BB97"/>
                    </a:gs>
                    <a:gs pos="87000">
                      <a:srgbClr val="FAD7BE"/>
                    </a:gs>
                  </a:gsLst>
                  <a:lin ang="5400000"/>
                </a:gradFill>
              </a:rPr>
              <a:t>LA MUJER EN EL DESIERTO</a:t>
            </a:r>
          </a:p>
        </p:txBody>
      </p:sp>
      <p:sp>
        <p:nvSpPr>
          <p:cNvPr id="3" name="Rectángulo 2">
            <a:extLst>
              <a:ext uri="{FF2B5EF4-FFF2-40B4-BE49-F238E27FC236}">
                <a16:creationId xmlns:a16="http://schemas.microsoft.com/office/drawing/2014/main" id="{99B2E9FA-D621-4F51-BF2B-3BA585EC4606}"/>
              </a:ext>
            </a:extLst>
          </p:cNvPr>
          <p:cNvSpPr/>
          <p:nvPr/>
        </p:nvSpPr>
        <p:spPr>
          <a:xfrm>
            <a:off x="2118657" y="661239"/>
            <a:ext cx="6976577" cy="1200329"/>
          </a:xfrm>
          <a:prstGeom prst="rect">
            <a:avLst/>
          </a:prstGeom>
        </p:spPr>
        <p:txBody>
          <a:bodyPr wrap="square">
            <a:spAutoFit/>
          </a:bodyPr>
          <a:lstStyle/>
          <a:p>
            <a:r>
              <a:rPr lang="es-ES" b="1" dirty="0">
                <a:solidFill>
                  <a:srgbClr val="2A3150"/>
                </a:solidFill>
                <a:latin typeface="Comic Sans MS" panose="030F0702030302020204" pitchFamily="66" charset="0"/>
              </a:rPr>
              <a:t>“Y se le dieron a la mujer las dos alas de la gran águila, para que volase de delante de la serpiente al desierto, a su lugar, donde es sustentada por un tiempo, y tiempos, y la mitad de un tiempo” </a:t>
            </a:r>
            <a:r>
              <a:rPr lang="es-ES" sz="1600" b="1" dirty="0">
                <a:solidFill>
                  <a:srgbClr val="2A3150"/>
                </a:solidFill>
                <a:latin typeface="Comic Sans MS" panose="030F0702030302020204" pitchFamily="66" charset="0"/>
              </a:rPr>
              <a:t>(Apocalipsis 12:14)</a:t>
            </a:r>
            <a:endParaRPr lang="es-ES" b="1" dirty="0">
              <a:solidFill>
                <a:srgbClr val="2A3150"/>
              </a:solidFill>
              <a:latin typeface="Comic Sans MS" panose="030F0702030302020204" pitchFamily="66" charset="0"/>
            </a:endParaRPr>
          </a:p>
        </p:txBody>
      </p:sp>
      <p:sp>
        <p:nvSpPr>
          <p:cNvPr id="4" name="CuadroTexto 3">
            <a:extLst>
              <a:ext uri="{FF2B5EF4-FFF2-40B4-BE49-F238E27FC236}">
                <a16:creationId xmlns:a16="http://schemas.microsoft.com/office/drawing/2014/main" id="{BFBF31B8-009E-46B9-A68D-4E87D24640F0}"/>
              </a:ext>
            </a:extLst>
          </p:cNvPr>
          <p:cNvSpPr txBox="1"/>
          <p:nvPr/>
        </p:nvSpPr>
        <p:spPr>
          <a:xfrm>
            <a:off x="170691" y="1869729"/>
            <a:ext cx="5942729" cy="1015663"/>
          </a:xfrm>
          <a:prstGeom prst="rect">
            <a:avLst/>
          </a:prstGeom>
          <a:noFill/>
        </p:spPr>
        <p:txBody>
          <a:bodyPr wrap="square" rtlCol="0">
            <a:spAutoFit/>
          </a:bodyPr>
          <a:lstStyle/>
          <a:p>
            <a:pPr>
              <a:spcBef>
                <a:spcPts val="600"/>
              </a:spcBef>
            </a:pPr>
            <a:r>
              <a:rPr lang="es-ES" sz="2000" b="1" dirty="0"/>
              <a:t>Airado por su expulsión del Cielo, Satanás busca dañar a Dios atacando a lo que Él más quiere en esta Tierra: su iglesia (Zac. 2:8).</a:t>
            </a:r>
          </a:p>
        </p:txBody>
      </p:sp>
      <p:pic>
        <p:nvPicPr>
          <p:cNvPr id="6" name="Imagen 5" descr="Imagen que contiene agua, exterior, animal&#10;&#10;Descripción generada automáticamente">
            <a:extLst>
              <a:ext uri="{FF2B5EF4-FFF2-40B4-BE49-F238E27FC236}">
                <a16:creationId xmlns:a16="http://schemas.microsoft.com/office/drawing/2014/main" id="{9DC8AC79-88CA-4F22-8502-B2EB26C91B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09" y="2847937"/>
            <a:ext cx="2825451" cy="2119088"/>
          </a:xfrm>
          <a:prstGeom prst="rect">
            <a:avLst/>
          </a:prstGeom>
          <a:ln>
            <a:noFill/>
          </a:ln>
          <a:effectLst>
            <a:softEdge rad="112500"/>
          </a:effectLst>
        </p:spPr>
      </p:pic>
      <p:pic>
        <p:nvPicPr>
          <p:cNvPr id="8" name="Imagen 7" descr="Imagen que contiene interior, cielo&#10;&#10;Descripción generada automáticamente">
            <a:extLst>
              <a:ext uri="{FF2B5EF4-FFF2-40B4-BE49-F238E27FC236}">
                <a16:creationId xmlns:a16="http://schemas.microsoft.com/office/drawing/2014/main" id="{66377824-DC85-41F3-8FE2-8457E9144F2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6318550" y="1861567"/>
            <a:ext cx="2698206" cy="1868233"/>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Imagen 11" descr="Imagen que contiene agua, persona, hombre, exterior&#10;&#10;Descripción generada automáticamente">
            <a:extLst>
              <a:ext uri="{FF2B5EF4-FFF2-40B4-BE49-F238E27FC236}">
                <a16:creationId xmlns:a16="http://schemas.microsoft.com/office/drawing/2014/main" id="{EA41AA0B-067C-420B-BC63-7048381163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51225" y="4996433"/>
            <a:ext cx="2583046" cy="1735807"/>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Rectángulo 12">
            <a:extLst>
              <a:ext uri="{FF2B5EF4-FFF2-40B4-BE49-F238E27FC236}">
                <a16:creationId xmlns:a16="http://schemas.microsoft.com/office/drawing/2014/main" id="{FF4FDDD8-736D-43B3-8F8A-C8F0B11DB4B2}"/>
              </a:ext>
            </a:extLst>
          </p:cNvPr>
          <p:cNvSpPr/>
          <p:nvPr/>
        </p:nvSpPr>
        <p:spPr>
          <a:xfrm>
            <a:off x="2851579" y="2893553"/>
            <a:ext cx="3493098" cy="1938992"/>
          </a:xfrm>
          <a:prstGeom prst="rect">
            <a:avLst/>
          </a:prstGeom>
        </p:spPr>
        <p:txBody>
          <a:bodyPr wrap="square">
            <a:spAutoFit/>
          </a:bodyPr>
          <a:lstStyle/>
          <a:p>
            <a:pPr>
              <a:spcBef>
                <a:spcPts val="600"/>
              </a:spcBef>
            </a:pPr>
            <a:r>
              <a:rPr lang="es-ES" sz="2000" b="1" dirty="0"/>
              <a:t>Las aguas con que el dragón intentó destruir a la iglesia pura son las mismas sobre las que se sienta la iglesia apóstata: multitudes inconversas (Ap. 12:15; 17:15).</a:t>
            </a:r>
          </a:p>
        </p:txBody>
      </p:sp>
      <p:sp>
        <p:nvSpPr>
          <p:cNvPr id="14" name="Rectángulo 13">
            <a:extLst>
              <a:ext uri="{FF2B5EF4-FFF2-40B4-BE49-F238E27FC236}">
                <a16:creationId xmlns:a16="http://schemas.microsoft.com/office/drawing/2014/main" id="{656D5EAC-15FE-417A-8FDB-6E485C03E600}"/>
              </a:ext>
            </a:extLst>
          </p:cNvPr>
          <p:cNvSpPr/>
          <p:nvPr/>
        </p:nvSpPr>
        <p:spPr>
          <a:xfrm>
            <a:off x="170691" y="4884512"/>
            <a:ext cx="6082066" cy="2015936"/>
          </a:xfrm>
          <a:prstGeom prst="rect">
            <a:avLst/>
          </a:prstGeom>
        </p:spPr>
        <p:txBody>
          <a:bodyPr wrap="square">
            <a:spAutoFit/>
          </a:bodyPr>
          <a:lstStyle/>
          <a:p>
            <a:pPr>
              <a:spcBef>
                <a:spcPts val="600"/>
              </a:spcBef>
            </a:pPr>
            <a:r>
              <a:rPr lang="es-ES" sz="2000" b="1" dirty="0"/>
              <a:t>Los que se mantuvieron fieles a Dios fueron perseguidos especialmente desde 538 hasta 1798 d.C. (durante 1.260 años).</a:t>
            </a:r>
          </a:p>
          <a:p>
            <a:pPr>
              <a:spcBef>
                <a:spcPts val="600"/>
              </a:spcBef>
            </a:pPr>
            <a:r>
              <a:rPr lang="es-ES" sz="2000" b="1" dirty="0"/>
              <a:t>Durante ese tiempo, encontraron refugio en lugares poco poblados (el desierto). Así ocurrió, por ejemplo, con los valdenses y los padres peregrinos.</a:t>
            </a:r>
          </a:p>
        </p:txBody>
      </p:sp>
      <p:pic>
        <p:nvPicPr>
          <p:cNvPr id="16" name="Imagen 15" descr="Imagen que contiene hombre&#10;&#10;Descripción generada automáticamente">
            <a:extLst>
              <a:ext uri="{FF2B5EF4-FFF2-40B4-BE49-F238E27FC236}">
                <a16:creationId xmlns:a16="http://schemas.microsoft.com/office/drawing/2014/main" id="{D4A47FB8-C758-4A33-AB56-CC0768C3E2E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751316" y="3816395"/>
            <a:ext cx="1832673" cy="1093443"/>
          </a:xfrm>
          <a:prstGeom prst="snip2DiagRect">
            <a:avLst>
              <a:gd name="adj1" fmla="val 19114"/>
              <a:gd name="adj2" fmla="val 16667"/>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1642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5"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7" dur="1000" fill="hold"/>
                                        <p:tgtEl>
                                          <p:spTgt spid="8"/>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8"/>
                                        </p:tgtEl>
                                      </p:cBhvr>
                                    </p:animEffect>
                                  </p:childTnLst>
                                </p:cTn>
                              </p:par>
                            </p:childTnLst>
                          </p:cTn>
                        </p:par>
                        <p:par>
                          <p:cTn id="32" fill="hold">
                            <p:stCondLst>
                              <p:cond delay="1000"/>
                            </p:stCondLst>
                            <p:childTnLst>
                              <p:par>
                                <p:cTn id="33" presetID="26"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80">
                                          <p:stCondLst>
                                            <p:cond delay="0"/>
                                          </p:stCondLst>
                                        </p:cTn>
                                        <p:tgtEl>
                                          <p:spTgt spid="4"/>
                                        </p:tgtEl>
                                      </p:cBhvr>
                                    </p:animEffect>
                                    <p:anim calcmode="lin" valueType="num">
                                      <p:cBhvr>
                                        <p:cTn id="3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1" dur="26">
                                          <p:stCondLst>
                                            <p:cond delay="650"/>
                                          </p:stCondLst>
                                        </p:cTn>
                                        <p:tgtEl>
                                          <p:spTgt spid="4"/>
                                        </p:tgtEl>
                                      </p:cBhvr>
                                      <p:to x="100000" y="60000"/>
                                    </p:animScale>
                                    <p:animScale>
                                      <p:cBhvr>
                                        <p:cTn id="42" dur="166" decel="50000">
                                          <p:stCondLst>
                                            <p:cond delay="676"/>
                                          </p:stCondLst>
                                        </p:cTn>
                                        <p:tgtEl>
                                          <p:spTgt spid="4"/>
                                        </p:tgtEl>
                                      </p:cBhvr>
                                      <p:to x="100000" y="100000"/>
                                    </p:animScale>
                                    <p:animScale>
                                      <p:cBhvr>
                                        <p:cTn id="43" dur="26">
                                          <p:stCondLst>
                                            <p:cond delay="1312"/>
                                          </p:stCondLst>
                                        </p:cTn>
                                        <p:tgtEl>
                                          <p:spTgt spid="4"/>
                                        </p:tgtEl>
                                      </p:cBhvr>
                                      <p:to x="100000" y="80000"/>
                                    </p:animScale>
                                    <p:animScale>
                                      <p:cBhvr>
                                        <p:cTn id="44" dur="166" decel="50000">
                                          <p:stCondLst>
                                            <p:cond delay="1338"/>
                                          </p:stCondLst>
                                        </p:cTn>
                                        <p:tgtEl>
                                          <p:spTgt spid="4"/>
                                        </p:tgtEl>
                                      </p:cBhvr>
                                      <p:to x="100000" y="100000"/>
                                    </p:animScale>
                                    <p:animScale>
                                      <p:cBhvr>
                                        <p:cTn id="45" dur="26">
                                          <p:stCondLst>
                                            <p:cond delay="1642"/>
                                          </p:stCondLst>
                                        </p:cTn>
                                        <p:tgtEl>
                                          <p:spTgt spid="4"/>
                                        </p:tgtEl>
                                      </p:cBhvr>
                                      <p:to x="100000" y="90000"/>
                                    </p:animScale>
                                    <p:animScale>
                                      <p:cBhvr>
                                        <p:cTn id="46" dur="166" decel="50000">
                                          <p:stCondLst>
                                            <p:cond delay="1668"/>
                                          </p:stCondLst>
                                        </p:cTn>
                                        <p:tgtEl>
                                          <p:spTgt spid="4"/>
                                        </p:tgtEl>
                                      </p:cBhvr>
                                      <p:to x="100000" y="100000"/>
                                    </p:animScale>
                                    <p:animScale>
                                      <p:cBhvr>
                                        <p:cTn id="47" dur="26">
                                          <p:stCondLst>
                                            <p:cond delay="1808"/>
                                          </p:stCondLst>
                                        </p:cTn>
                                        <p:tgtEl>
                                          <p:spTgt spid="4"/>
                                        </p:tgtEl>
                                      </p:cBhvr>
                                      <p:to x="100000" y="95000"/>
                                    </p:animScale>
                                    <p:animScale>
                                      <p:cBhvr>
                                        <p:cTn id="48" dur="166" decel="50000">
                                          <p:stCondLst>
                                            <p:cond delay="1834"/>
                                          </p:stCondLst>
                                        </p:cTn>
                                        <p:tgtEl>
                                          <p:spTgt spid="4"/>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randombar(horizontal)">
                                      <p:cBhvr>
                                        <p:cTn id="53" dur="500"/>
                                        <p:tgtEl>
                                          <p:spTgt spid="6"/>
                                        </p:tgtEl>
                                      </p:cBhvr>
                                    </p:animEffect>
                                  </p:childTnLst>
                                </p:cTn>
                              </p:par>
                            </p:childTnLst>
                          </p:cTn>
                        </p:par>
                        <p:par>
                          <p:cTn id="54" fill="hold">
                            <p:stCondLst>
                              <p:cond delay="500"/>
                            </p:stCondLst>
                            <p:childTnLst>
                              <p:par>
                                <p:cTn id="55" presetID="47"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5" presetClass="entr" presetSubtype="0"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67" dur="1000" fill="hold"/>
                                        <p:tgtEl>
                                          <p:spTgt spid="16"/>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6"/>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14">
                                            <p:txEl>
                                              <p:pRg st="0" end="0"/>
                                            </p:txEl>
                                          </p:spTgt>
                                        </p:tgtEl>
                                        <p:attrNameLst>
                                          <p:attrName>style.visibility</p:attrName>
                                        </p:attrNameLst>
                                      </p:cBhvr>
                                      <p:to>
                                        <p:strVal val="visible"/>
                                      </p:to>
                                    </p:set>
                                    <p:animEffect transition="in" filter="wipe(left)">
                                      <p:cBhvr>
                                        <p:cTn id="75" dur="500"/>
                                        <p:tgtEl>
                                          <p:spTgt spid="14">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5" presetClass="entr" presetSubtype="0"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p:cTn id="80"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83" dur="1000" fill="hold"/>
                                        <p:tgtEl>
                                          <p:spTgt spid="12"/>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12"/>
                                        </p:tgtEl>
                                      </p:cBhvr>
                                    </p:animEffect>
                                  </p:childTnLst>
                                </p:cTn>
                              </p:par>
                            </p:childTnLst>
                          </p:cTn>
                        </p:par>
                        <p:par>
                          <p:cTn id="88" fill="hold">
                            <p:stCondLst>
                              <p:cond delay="1000"/>
                            </p:stCondLst>
                            <p:childTnLst>
                              <p:par>
                                <p:cTn id="89" presetID="22" presetClass="entr" presetSubtype="8" fill="hold" grpId="0" nodeType="afterEffect">
                                  <p:stCondLst>
                                    <p:cond delay="0"/>
                                  </p:stCondLst>
                                  <p:childTnLst>
                                    <p:set>
                                      <p:cBhvr>
                                        <p:cTn id="90" dur="1" fill="hold">
                                          <p:stCondLst>
                                            <p:cond delay="0"/>
                                          </p:stCondLst>
                                        </p:cTn>
                                        <p:tgtEl>
                                          <p:spTgt spid="14">
                                            <p:txEl>
                                              <p:pRg st="1" end="1"/>
                                            </p:txEl>
                                          </p:spTgt>
                                        </p:tgtEl>
                                        <p:attrNameLst>
                                          <p:attrName>style.visibility</p:attrName>
                                        </p:attrNameLst>
                                      </p:cBhvr>
                                      <p:to>
                                        <p:strVal val="visible"/>
                                      </p:to>
                                    </p:set>
                                    <p:animEffect transition="in" filter="wipe(left)">
                                      <p:cBhvr>
                                        <p:cTn id="9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3" grpId="0"/>
      <p:bldP spid="1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026" name="Picture 2" descr="Resultado de imagen de el remanente adventista">
            <a:extLst>
              <a:ext uri="{FF2B5EF4-FFF2-40B4-BE49-F238E27FC236}">
                <a16:creationId xmlns:a16="http://schemas.microsoft.com/office/drawing/2014/main" id="{A8D13A6B-409A-49F0-973F-62E16E2FA52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87382" y="3019140"/>
            <a:ext cx="8631000" cy="36989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FDCF5A74-972A-4331-8D6B-C0B4A9EB1547}"/>
              </a:ext>
            </a:extLst>
          </p:cNvPr>
          <p:cNvSpPr/>
          <p:nvPr/>
        </p:nvSpPr>
        <p:spPr>
          <a:xfrm>
            <a:off x="0" y="60963"/>
            <a:ext cx="9143999" cy="769441"/>
          </a:xfrm>
          <a:prstGeom prst="rect">
            <a:avLst/>
          </a:prstGeom>
        </p:spPr>
        <p:txBody>
          <a:bodyPr wrap="square">
            <a:spAutoFit/>
          </a:bodyPr>
          <a:lstStyle/>
          <a:p>
            <a:pPr algn="ctr"/>
            <a:r>
              <a:rPr lang="es-ES" sz="4400" b="1" spc="300" dirty="0">
                <a:ln w="6600">
                  <a:solidFill>
                    <a:srgbClr val="C00000"/>
                  </a:solidFill>
                  <a:prstDash val="solid"/>
                </a:ln>
                <a:solidFill>
                  <a:srgbClr val="FFFFFF"/>
                </a:solidFill>
                <a:effectLst>
                  <a:outerShdw dist="38100" dir="2700000" algn="tl" rotWithShape="0">
                    <a:srgbClr val="C00000"/>
                  </a:outerShdw>
                </a:effectLst>
              </a:rPr>
              <a:t>EL REMANENTE</a:t>
            </a:r>
          </a:p>
        </p:txBody>
      </p:sp>
      <p:sp>
        <p:nvSpPr>
          <p:cNvPr id="3" name="Rectángulo 2">
            <a:extLst>
              <a:ext uri="{FF2B5EF4-FFF2-40B4-BE49-F238E27FC236}">
                <a16:creationId xmlns:a16="http://schemas.microsoft.com/office/drawing/2014/main" id="{D3BA5F3A-9670-4157-BB49-59DE72E52135}"/>
              </a:ext>
            </a:extLst>
          </p:cNvPr>
          <p:cNvSpPr/>
          <p:nvPr/>
        </p:nvSpPr>
        <p:spPr>
          <a:xfrm>
            <a:off x="169816" y="678658"/>
            <a:ext cx="8804366" cy="923330"/>
          </a:xfrm>
          <a:prstGeom prst="rect">
            <a:avLst/>
          </a:prstGeom>
        </p:spPr>
        <p:txBody>
          <a:bodyPr wrap="square">
            <a:spAutoFit/>
            <a:scene3d>
              <a:camera prst="orthographicFront"/>
              <a:lightRig rig="threePt" dir="t"/>
            </a:scene3d>
            <a:sp3d extrusionH="57150">
              <a:bevelT w="38100" h="38100"/>
            </a:sp3d>
          </a:bodyPr>
          <a:lstStyle/>
          <a:p>
            <a:r>
              <a:rPr lang="es-ES" b="1" dirty="0">
                <a:solidFill>
                  <a:schemeClr val="accent4">
                    <a:lumMod val="50000"/>
                  </a:schemeClr>
                </a:solidFill>
                <a:latin typeface="Comic Sans MS" panose="030F0702030302020204" pitchFamily="66" charset="0"/>
              </a:rPr>
              <a:t>“Entonces el dragón se llenó de ira contra la mujer; y se fue a hacer guerra contra el resto de la descendencia de ella, los que guardan los mandamientos de Dios y tienen el testimonio de Jesucristo” </a:t>
            </a:r>
            <a:r>
              <a:rPr lang="es-ES" sz="1600" b="1" dirty="0">
                <a:solidFill>
                  <a:schemeClr val="accent4">
                    <a:lumMod val="50000"/>
                  </a:schemeClr>
                </a:solidFill>
                <a:latin typeface="Comic Sans MS" panose="030F0702030302020204" pitchFamily="66" charset="0"/>
              </a:rPr>
              <a:t>(Apocalipsis 12:17)</a:t>
            </a:r>
            <a:endParaRPr lang="es-ES" b="1" dirty="0">
              <a:solidFill>
                <a:schemeClr val="accent4">
                  <a:lumMod val="50000"/>
                </a:schemeClr>
              </a:solidFill>
              <a:latin typeface="Comic Sans MS" panose="030F0702030302020204" pitchFamily="66" charset="0"/>
            </a:endParaRPr>
          </a:p>
        </p:txBody>
      </p:sp>
      <p:graphicFrame>
        <p:nvGraphicFramePr>
          <p:cNvPr id="6" name="14 Diagrama">
            <a:extLst>
              <a:ext uri="{FF2B5EF4-FFF2-40B4-BE49-F238E27FC236}">
                <a16:creationId xmlns:a16="http://schemas.microsoft.com/office/drawing/2014/main" id="{30366A15-0319-48BA-A53F-85FC5BA259AA}"/>
              </a:ext>
            </a:extLst>
          </p:cNvPr>
          <p:cNvGraphicFramePr/>
          <p:nvPr>
            <p:extLst>
              <p:ext uri="{D42A27DB-BD31-4B8C-83A1-F6EECF244321}">
                <p14:modId xmlns:p14="http://schemas.microsoft.com/office/powerpoint/2010/main" val="1438184400"/>
              </p:ext>
            </p:extLst>
          </p:nvPr>
        </p:nvGraphicFramePr>
        <p:xfrm>
          <a:off x="33036" y="1709613"/>
          <a:ext cx="3939711" cy="47418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15 Diagrama">
            <a:extLst>
              <a:ext uri="{FF2B5EF4-FFF2-40B4-BE49-F238E27FC236}">
                <a16:creationId xmlns:a16="http://schemas.microsoft.com/office/drawing/2014/main" id="{8EFC10D7-0ABD-4F8E-8247-F13A3BB362FF}"/>
              </a:ext>
            </a:extLst>
          </p:cNvPr>
          <p:cNvGraphicFramePr/>
          <p:nvPr>
            <p:extLst>
              <p:ext uri="{D42A27DB-BD31-4B8C-83A1-F6EECF244321}">
                <p14:modId xmlns:p14="http://schemas.microsoft.com/office/powerpoint/2010/main" val="1941941960"/>
              </p:ext>
            </p:extLst>
          </p:nvPr>
        </p:nvGraphicFramePr>
        <p:xfrm>
          <a:off x="4759340" y="1709613"/>
          <a:ext cx="4214842" cy="480961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5" name="Imagen 4">
            <a:extLst>
              <a:ext uri="{FF2B5EF4-FFF2-40B4-BE49-F238E27FC236}">
                <a16:creationId xmlns:a16="http://schemas.microsoft.com/office/drawing/2014/main" id="{88FB4CD2-EDB6-4D59-B027-F7816386CFF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849880" y="1584957"/>
            <a:ext cx="1096938" cy="1463041"/>
          </a:xfrm>
          <a:prstGeom prst="rect">
            <a:avLst/>
          </a:prstGeom>
          <a:ln>
            <a:noFill/>
          </a:ln>
          <a:effectLst>
            <a:outerShdw blurRad="190500" algn="tl" rotWithShape="0">
              <a:srgbClr val="000000">
                <a:alpha val="70000"/>
              </a:srgbClr>
            </a:outerShdw>
          </a:effectLst>
        </p:spPr>
      </p:pic>
      <p:pic>
        <p:nvPicPr>
          <p:cNvPr id="9" name="Imagen 8" descr="Imagen que contiene edificio, exterior, persona, cielo&#10;&#10;Descripción generada automáticamente">
            <a:extLst>
              <a:ext uri="{FF2B5EF4-FFF2-40B4-BE49-F238E27FC236}">
                <a16:creationId xmlns:a16="http://schemas.microsoft.com/office/drawing/2014/main" id="{7535D7B4-DC97-4366-8D71-E148436FFE8E}"/>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3065416" y="1765662"/>
            <a:ext cx="1824093" cy="11887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32773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53" presetClass="entr" presetSubtype="52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anim calcmode="lin" valueType="num">
                                      <p:cBhvr>
                                        <p:cTn id="19" dur="500" fill="hold"/>
                                        <p:tgtEl>
                                          <p:spTgt spid="3"/>
                                        </p:tgtEl>
                                        <p:attrNameLst>
                                          <p:attrName>ppt_x</p:attrName>
                                        </p:attrNameLst>
                                      </p:cBhvr>
                                      <p:tavLst>
                                        <p:tav tm="0">
                                          <p:val>
                                            <p:fltVal val="0.5"/>
                                          </p:val>
                                        </p:tav>
                                        <p:tav tm="100000">
                                          <p:val>
                                            <p:strVal val="#ppt_x"/>
                                          </p:val>
                                        </p:tav>
                                      </p:tavLst>
                                    </p:anim>
                                    <p:anim calcmode="lin" valueType="num">
                                      <p:cBhvr>
                                        <p:cTn id="20" dur="500" fill="hold"/>
                                        <p:tgtEl>
                                          <p:spTgt spid="3"/>
                                        </p:tgtEl>
                                        <p:attrNameLst>
                                          <p:attrName>ppt_y</p:attrName>
                                        </p:attrNameLst>
                                      </p:cBhvr>
                                      <p:tavLst>
                                        <p:tav tm="0">
                                          <p:val>
                                            <p:fltVal val="0.5"/>
                                          </p:val>
                                        </p:tav>
                                        <p:tav tm="100000">
                                          <p:val>
                                            <p:strVal val="#ppt_y"/>
                                          </p:val>
                                        </p:tav>
                                      </p:tavLst>
                                    </p:anim>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randombar(horizontal)">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6">
                                            <p:graphicEl>
                                              <a:dgm id="{B62EF82C-5D57-49A6-86CA-5EA16B2C8127}"/>
                                            </p:graphicEl>
                                          </p:spTgt>
                                        </p:tgtEl>
                                        <p:attrNameLst>
                                          <p:attrName>style.visibility</p:attrName>
                                        </p:attrNameLst>
                                      </p:cBhvr>
                                      <p:to>
                                        <p:strVal val="visible"/>
                                      </p:to>
                                    </p:set>
                                    <p:anim calcmode="lin" valueType="num">
                                      <p:cBhvr>
                                        <p:cTn id="36" dur="500" fill="hold"/>
                                        <p:tgtEl>
                                          <p:spTgt spid="6">
                                            <p:graphicEl>
                                              <a:dgm id="{B62EF82C-5D57-49A6-86CA-5EA16B2C8127}"/>
                                            </p:graphicEl>
                                          </p:spTgt>
                                        </p:tgtEl>
                                        <p:attrNameLst>
                                          <p:attrName>ppt_w</p:attrName>
                                        </p:attrNameLst>
                                      </p:cBhvr>
                                      <p:tavLst>
                                        <p:tav tm="0">
                                          <p:val>
                                            <p:fltVal val="0"/>
                                          </p:val>
                                        </p:tav>
                                        <p:tav tm="100000">
                                          <p:val>
                                            <p:strVal val="#ppt_w"/>
                                          </p:val>
                                        </p:tav>
                                      </p:tavLst>
                                    </p:anim>
                                    <p:anim calcmode="lin" valueType="num">
                                      <p:cBhvr>
                                        <p:cTn id="37" dur="500" fill="hold"/>
                                        <p:tgtEl>
                                          <p:spTgt spid="6">
                                            <p:graphicEl>
                                              <a:dgm id="{B62EF82C-5D57-49A6-86CA-5EA16B2C8127}"/>
                                            </p:graphicEl>
                                          </p:spTgt>
                                        </p:tgtEl>
                                        <p:attrNameLst>
                                          <p:attrName>ppt_h</p:attrName>
                                        </p:attrNameLst>
                                      </p:cBhvr>
                                      <p:tavLst>
                                        <p:tav tm="0">
                                          <p:val>
                                            <p:fltVal val="0"/>
                                          </p:val>
                                        </p:tav>
                                        <p:tav tm="100000">
                                          <p:val>
                                            <p:strVal val="#ppt_h"/>
                                          </p:val>
                                        </p:tav>
                                      </p:tavLst>
                                    </p:anim>
                                    <p:animEffect transition="in" filter="fade">
                                      <p:cBhvr>
                                        <p:cTn id="38" dur="500"/>
                                        <p:tgtEl>
                                          <p:spTgt spid="6">
                                            <p:graphicEl>
                                              <a:dgm id="{B62EF82C-5D57-49A6-86CA-5EA16B2C812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grpId="0" nodeType="clickEffect">
                                  <p:stCondLst>
                                    <p:cond delay="0"/>
                                  </p:stCondLst>
                                  <p:childTnLst>
                                    <p:set>
                                      <p:cBhvr>
                                        <p:cTn id="42" dur="1" fill="hold">
                                          <p:stCondLst>
                                            <p:cond delay="0"/>
                                          </p:stCondLst>
                                        </p:cTn>
                                        <p:tgtEl>
                                          <p:spTgt spid="6">
                                            <p:graphicEl>
                                              <a:dgm id="{7B6B134C-C5CB-4B9D-8E86-897ADFC5BE71}"/>
                                            </p:graphicEl>
                                          </p:spTgt>
                                        </p:tgtEl>
                                        <p:attrNameLst>
                                          <p:attrName>style.visibility</p:attrName>
                                        </p:attrNameLst>
                                      </p:cBhvr>
                                      <p:to>
                                        <p:strVal val="visible"/>
                                      </p:to>
                                    </p:set>
                                    <p:animEffect transition="in" filter="fade">
                                      <p:cBhvr>
                                        <p:cTn id="43" dur="1000"/>
                                        <p:tgtEl>
                                          <p:spTgt spid="6">
                                            <p:graphicEl>
                                              <a:dgm id="{7B6B134C-C5CB-4B9D-8E86-897ADFC5BE71}"/>
                                            </p:graphicEl>
                                          </p:spTgt>
                                        </p:tgtEl>
                                      </p:cBhvr>
                                    </p:animEffect>
                                    <p:anim calcmode="lin" valueType="num">
                                      <p:cBhvr>
                                        <p:cTn id="44" dur="1000" fill="hold"/>
                                        <p:tgtEl>
                                          <p:spTgt spid="6">
                                            <p:graphicEl>
                                              <a:dgm id="{7B6B134C-C5CB-4B9D-8E86-897ADFC5BE71}"/>
                                            </p:graphicEl>
                                          </p:spTgt>
                                        </p:tgtEl>
                                        <p:attrNameLst>
                                          <p:attrName>ppt_x</p:attrName>
                                        </p:attrNameLst>
                                      </p:cBhvr>
                                      <p:tavLst>
                                        <p:tav tm="0">
                                          <p:val>
                                            <p:strVal val="#ppt_x"/>
                                          </p:val>
                                        </p:tav>
                                        <p:tav tm="100000">
                                          <p:val>
                                            <p:strVal val="#ppt_x"/>
                                          </p:val>
                                        </p:tav>
                                      </p:tavLst>
                                    </p:anim>
                                    <p:anim calcmode="lin" valueType="num">
                                      <p:cBhvr>
                                        <p:cTn id="45" dur="1000" fill="hold"/>
                                        <p:tgtEl>
                                          <p:spTgt spid="6">
                                            <p:graphicEl>
                                              <a:dgm id="{7B6B134C-C5CB-4B9D-8E86-897ADFC5BE71}"/>
                                            </p:graphicEl>
                                          </p:spTgt>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6">
                                            <p:graphicEl>
                                              <a:dgm id="{02792553-38AC-4B4F-9203-D1462336ADBB}"/>
                                            </p:graphicEl>
                                          </p:spTgt>
                                        </p:tgtEl>
                                        <p:attrNameLst>
                                          <p:attrName>style.visibility</p:attrName>
                                        </p:attrNameLst>
                                      </p:cBhvr>
                                      <p:to>
                                        <p:strVal val="visible"/>
                                      </p:to>
                                    </p:set>
                                    <p:animEffect transition="in" filter="fade">
                                      <p:cBhvr>
                                        <p:cTn id="48" dur="1000"/>
                                        <p:tgtEl>
                                          <p:spTgt spid="6">
                                            <p:graphicEl>
                                              <a:dgm id="{02792553-38AC-4B4F-9203-D1462336ADBB}"/>
                                            </p:graphicEl>
                                          </p:spTgt>
                                        </p:tgtEl>
                                      </p:cBhvr>
                                    </p:animEffect>
                                    <p:anim calcmode="lin" valueType="num">
                                      <p:cBhvr>
                                        <p:cTn id="49" dur="1000" fill="hold"/>
                                        <p:tgtEl>
                                          <p:spTgt spid="6">
                                            <p:graphicEl>
                                              <a:dgm id="{02792553-38AC-4B4F-9203-D1462336ADBB}"/>
                                            </p:graphicEl>
                                          </p:spTgt>
                                        </p:tgtEl>
                                        <p:attrNameLst>
                                          <p:attrName>ppt_x</p:attrName>
                                        </p:attrNameLst>
                                      </p:cBhvr>
                                      <p:tavLst>
                                        <p:tav tm="0">
                                          <p:val>
                                            <p:strVal val="#ppt_x"/>
                                          </p:val>
                                        </p:tav>
                                        <p:tav tm="100000">
                                          <p:val>
                                            <p:strVal val="#ppt_x"/>
                                          </p:val>
                                        </p:tav>
                                      </p:tavLst>
                                    </p:anim>
                                    <p:anim calcmode="lin" valueType="num">
                                      <p:cBhvr>
                                        <p:cTn id="50" dur="1000" fill="hold"/>
                                        <p:tgtEl>
                                          <p:spTgt spid="6">
                                            <p:graphicEl>
                                              <a:dgm id="{02792553-38AC-4B4F-9203-D1462336ADBB}"/>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6">
                                            <p:graphicEl>
                                              <a:dgm id="{B00F46DA-78A6-4078-8054-9481A6149894}"/>
                                            </p:graphicEl>
                                          </p:spTgt>
                                        </p:tgtEl>
                                        <p:attrNameLst>
                                          <p:attrName>style.visibility</p:attrName>
                                        </p:attrNameLst>
                                      </p:cBhvr>
                                      <p:to>
                                        <p:strVal val="visible"/>
                                      </p:to>
                                    </p:set>
                                    <p:animEffect transition="in" filter="fade">
                                      <p:cBhvr>
                                        <p:cTn id="55" dur="1000"/>
                                        <p:tgtEl>
                                          <p:spTgt spid="6">
                                            <p:graphicEl>
                                              <a:dgm id="{B00F46DA-78A6-4078-8054-9481A6149894}"/>
                                            </p:graphicEl>
                                          </p:spTgt>
                                        </p:tgtEl>
                                      </p:cBhvr>
                                    </p:animEffect>
                                    <p:anim calcmode="lin" valueType="num">
                                      <p:cBhvr>
                                        <p:cTn id="56" dur="1000" fill="hold"/>
                                        <p:tgtEl>
                                          <p:spTgt spid="6">
                                            <p:graphicEl>
                                              <a:dgm id="{B00F46DA-78A6-4078-8054-9481A6149894}"/>
                                            </p:graphicEl>
                                          </p:spTgt>
                                        </p:tgtEl>
                                        <p:attrNameLst>
                                          <p:attrName>ppt_x</p:attrName>
                                        </p:attrNameLst>
                                      </p:cBhvr>
                                      <p:tavLst>
                                        <p:tav tm="0">
                                          <p:val>
                                            <p:strVal val="#ppt_x"/>
                                          </p:val>
                                        </p:tav>
                                        <p:tav tm="100000">
                                          <p:val>
                                            <p:strVal val="#ppt_x"/>
                                          </p:val>
                                        </p:tav>
                                      </p:tavLst>
                                    </p:anim>
                                    <p:anim calcmode="lin" valueType="num">
                                      <p:cBhvr>
                                        <p:cTn id="57" dur="1000" fill="hold"/>
                                        <p:tgtEl>
                                          <p:spTgt spid="6">
                                            <p:graphicEl>
                                              <a:dgm id="{B00F46DA-78A6-4078-8054-9481A6149894}"/>
                                            </p:graphicEl>
                                          </p:spTgt>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6">
                                            <p:graphicEl>
                                              <a:dgm id="{AF7FA6A4-8932-4CED-B5C2-C2CF1EBA099B}"/>
                                            </p:graphicEl>
                                          </p:spTgt>
                                        </p:tgtEl>
                                        <p:attrNameLst>
                                          <p:attrName>style.visibility</p:attrName>
                                        </p:attrNameLst>
                                      </p:cBhvr>
                                      <p:to>
                                        <p:strVal val="visible"/>
                                      </p:to>
                                    </p:set>
                                    <p:animEffect transition="in" filter="fade">
                                      <p:cBhvr>
                                        <p:cTn id="60" dur="1000"/>
                                        <p:tgtEl>
                                          <p:spTgt spid="6">
                                            <p:graphicEl>
                                              <a:dgm id="{AF7FA6A4-8932-4CED-B5C2-C2CF1EBA099B}"/>
                                            </p:graphicEl>
                                          </p:spTgt>
                                        </p:tgtEl>
                                      </p:cBhvr>
                                    </p:animEffect>
                                    <p:anim calcmode="lin" valueType="num">
                                      <p:cBhvr>
                                        <p:cTn id="61" dur="1000" fill="hold"/>
                                        <p:tgtEl>
                                          <p:spTgt spid="6">
                                            <p:graphicEl>
                                              <a:dgm id="{AF7FA6A4-8932-4CED-B5C2-C2CF1EBA099B}"/>
                                            </p:graphicEl>
                                          </p:spTgt>
                                        </p:tgtEl>
                                        <p:attrNameLst>
                                          <p:attrName>ppt_x</p:attrName>
                                        </p:attrNameLst>
                                      </p:cBhvr>
                                      <p:tavLst>
                                        <p:tav tm="0">
                                          <p:val>
                                            <p:strVal val="#ppt_x"/>
                                          </p:val>
                                        </p:tav>
                                        <p:tav tm="100000">
                                          <p:val>
                                            <p:strVal val="#ppt_x"/>
                                          </p:val>
                                        </p:tav>
                                      </p:tavLst>
                                    </p:anim>
                                    <p:anim calcmode="lin" valueType="num">
                                      <p:cBhvr>
                                        <p:cTn id="62" dur="1000" fill="hold"/>
                                        <p:tgtEl>
                                          <p:spTgt spid="6">
                                            <p:graphicEl>
                                              <a:dgm id="{AF7FA6A4-8932-4CED-B5C2-C2CF1EBA099B}"/>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1000" fill="hold"/>
                                        <p:tgtEl>
                                          <p:spTgt spid="5"/>
                                        </p:tgtEl>
                                        <p:attrNameLst>
                                          <p:attrName>ppt_w</p:attrName>
                                        </p:attrNameLst>
                                      </p:cBhvr>
                                      <p:tavLst>
                                        <p:tav tm="0">
                                          <p:val>
                                            <p:fltVal val="0"/>
                                          </p:val>
                                        </p:tav>
                                        <p:tav tm="100000">
                                          <p:val>
                                            <p:strVal val="#ppt_w"/>
                                          </p:val>
                                        </p:tav>
                                      </p:tavLst>
                                    </p:anim>
                                    <p:anim calcmode="lin" valueType="num">
                                      <p:cBhvr>
                                        <p:cTn id="68" dur="1000" fill="hold"/>
                                        <p:tgtEl>
                                          <p:spTgt spid="5"/>
                                        </p:tgtEl>
                                        <p:attrNameLst>
                                          <p:attrName>ppt_h</p:attrName>
                                        </p:attrNameLst>
                                      </p:cBhvr>
                                      <p:tavLst>
                                        <p:tav tm="0">
                                          <p:val>
                                            <p:fltVal val="0"/>
                                          </p:val>
                                        </p:tav>
                                        <p:tav tm="100000">
                                          <p:val>
                                            <p:strVal val="#ppt_h"/>
                                          </p:val>
                                        </p:tav>
                                      </p:tavLst>
                                    </p:anim>
                                    <p:anim calcmode="lin" valueType="num">
                                      <p:cBhvr>
                                        <p:cTn id="69" dur="1000" fill="hold"/>
                                        <p:tgtEl>
                                          <p:spTgt spid="5"/>
                                        </p:tgtEl>
                                        <p:attrNameLst>
                                          <p:attrName>style.rotation</p:attrName>
                                        </p:attrNameLst>
                                      </p:cBhvr>
                                      <p:tavLst>
                                        <p:tav tm="0">
                                          <p:val>
                                            <p:fltVal val="90"/>
                                          </p:val>
                                        </p:tav>
                                        <p:tav tm="100000">
                                          <p:val>
                                            <p:fltVal val="0"/>
                                          </p:val>
                                        </p:tav>
                                      </p:tavLst>
                                    </p:anim>
                                    <p:animEffect transition="in" filter="fade">
                                      <p:cBhvr>
                                        <p:cTn id="70" dur="1000"/>
                                        <p:tgtEl>
                                          <p:spTgt spid="5"/>
                                        </p:tgtEl>
                                      </p:cBhvr>
                                    </p:animEffect>
                                  </p:childTnLst>
                                </p:cTn>
                              </p:par>
                            </p:childTnLst>
                          </p:cTn>
                        </p:par>
                        <p:par>
                          <p:cTn id="71" fill="hold">
                            <p:stCondLst>
                              <p:cond delay="1000"/>
                            </p:stCondLst>
                            <p:childTnLst>
                              <p:par>
                                <p:cTn id="72" presetID="53" presetClass="entr" presetSubtype="16" fill="hold" grpId="0" nodeType="afterEffect">
                                  <p:stCondLst>
                                    <p:cond delay="0"/>
                                  </p:stCondLst>
                                  <p:childTnLst>
                                    <p:set>
                                      <p:cBhvr>
                                        <p:cTn id="73" dur="1" fill="hold">
                                          <p:stCondLst>
                                            <p:cond delay="0"/>
                                          </p:stCondLst>
                                        </p:cTn>
                                        <p:tgtEl>
                                          <p:spTgt spid="7">
                                            <p:graphicEl>
                                              <a:dgm id="{B34F5BCE-C30D-476F-BAD9-1F9BF2E4728D}"/>
                                            </p:graphicEl>
                                          </p:spTgt>
                                        </p:tgtEl>
                                        <p:attrNameLst>
                                          <p:attrName>style.visibility</p:attrName>
                                        </p:attrNameLst>
                                      </p:cBhvr>
                                      <p:to>
                                        <p:strVal val="visible"/>
                                      </p:to>
                                    </p:set>
                                    <p:anim calcmode="lin" valueType="num">
                                      <p:cBhvr>
                                        <p:cTn id="74" dur="500" fill="hold"/>
                                        <p:tgtEl>
                                          <p:spTgt spid="7">
                                            <p:graphicEl>
                                              <a:dgm id="{B34F5BCE-C30D-476F-BAD9-1F9BF2E4728D}"/>
                                            </p:graphicEl>
                                          </p:spTgt>
                                        </p:tgtEl>
                                        <p:attrNameLst>
                                          <p:attrName>ppt_w</p:attrName>
                                        </p:attrNameLst>
                                      </p:cBhvr>
                                      <p:tavLst>
                                        <p:tav tm="0">
                                          <p:val>
                                            <p:fltVal val="0"/>
                                          </p:val>
                                        </p:tav>
                                        <p:tav tm="100000">
                                          <p:val>
                                            <p:strVal val="#ppt_w"/>
                                          </p:val>
                                        </p:tav>
                                      </p:tavLst>
                                    </p:anim>
                                    <p:anim calcmode="lin" valueType="num">
                                      <p:cBhvr>
                                        <p:cTn id="75" dur="500" fill="hold"/>
                                        <p:tgtEl>
                                          <p:spTgt spid="7">
                                            <p:graphicEl>
                                              <a:dgm id="{B34F5BCE-C30D-476F-BAD9-1F9BF2E4728D}"/>
                                            </p:graphicEl>
                                          </p:spTgt>
                                        </p:tgtEl>
                                        <p:attrNameLst>
                                          <p:attrName>ppt_h</p:attrName>
                                        </p:attrNameLst>
                                      </p:cBhvr>
                                      <p:tavLst>
                                        <p:tav tm="0">
                                          <p:val>
                                            <p:fltVal val="0"/>
                                          </p:val>
                                        </p:tav>
                                        <p:tav tm="100000">
                                          <p:val>
                                            <p:strVal val="#ppt_h"/>
                                          </p:val>
                                        </p:tav>
                                      </p:tavLst>
                                    </p:anim>
                                    <p:animEffect transition="in" filter="fade">
                                      <p:cBhvr>
                                        <p:cTn id="76" dur="500"/>
                                        <p:tgtEl>
                                          <p:spTgt spid="7">
                                            <p:graphicEl>
                                              <a:dgm id="{B34F5BCE-C30D-476F-BAD9-1F9BF2E4728D}"/>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7">
                                            <p:graphicEl>
                                              <a:dgm id="{AE543079-4B2D-49CF-BA1B-BE6CC86466AB}"/>
                                            </p:graphicEl>
                                          </p:spTgt>
                                        </p:tgtEl>
                                        <p:attrNameLst>
                                          <p:attrName>style.visibility</p:attrName>
                                        </p:attrNameLst>
                                      </p:cBhvr>
                                      <p:to>
                                        <p:strVal val="visible"/>
                                      </p:to>
                                    </p:set>
                                    <p:animEffect transition="in" filter="fade">
                                      <p:cBhvr>
                                        <p:cTn id="81" dur="1000"/>
                                        <p:tgtEl>
                                          <p:spTgt spid="7">
                                            <p:graphicEl>
                                              <a:dgm id="{AE543079-4B2D-49CF-BA1B-BE6CC86466AB}"/>
                                            </p:graphicEl>
                                          </p:spTgt>
                                        </p:tgtEl>
                                      </p:cBhvr>
                                    </p:animEffect>
                                    <p:anim calcmode="lin" valueType="num">
                                      <p:cBhvr>
                                        <p:cTn id="82" dur="1000" fill="hold"/>
                                        <p:tgtEl>
                                          <p:spTgt spid="7">
                                            <p:graphicEl>
                                              <a:dgm id="{AE543079-4B2D-49CF-BA1B-BE6CC86466AB}"/>
                                            </p:graphicEl>
                                          </p:spTgt>
                                        </p:tgtEl>
                                        <p:attrNameLst>
                                          <p:attrName>ppt_x</p:attrName>
                                        </p:attrNameLst>
                                      </p:cBhvr>
                                      <p:tavLst>
                                        <p:tav tm="0">
                                          <p:val>
                                            <p:strVal val="#ppt_x"/>
                                          </p:val>
                                        </p:tav>
                                        <p:tav tm="100000">
                                          <p:val>
                                            <p:strVal val="#ppt_x"/>
                                          </p:val>
                                        </p:tav>
                                      </p:tavLst>
                                    </p:anim>
                                    <p:anim calcmode="lin" valueType="num">
                                      <p:cBhvr>
                                        <p:cTn id="83" dur="1000" fill="hold"/>
                                        <p:tgtEl>
                                          <p:spTgt spid="7">
                                            <p:graphicEl>
                                              <a:dgm id="{AE543079-4B2D-49CF-BA1B-BE6CC86466AB}"/>
                                            </p:graphicEl>
                                          </p:spTgt>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7">
                                            <p:graphicEl>
                                              <a:dgm id="{BD90012F-6C35-40D5-A941-1702FDA39986}"/>
                                            </p:graphicEl>
                                          </p:spTgt>
                                        </p:tgtEl>
                                        <p:attrNameLst>
                                          <p:attrName>style.visibility</p:attrName>
                                        </p:attrNameLst>
                                      </p:cBhvr>
                                      <p:to>
                                        <p:strVal val="visible"/>
                                      </p:to>
                                    </p:set>
                                    <p:animEffect transition="in" filter="fade">
                                      <p:cBhvr>
                                        <p:cTn id="86" dur="1000"/>
                                        <p:tgtEl>
                                          <p:spTgt spid="7">
                                            <p:graphicEl>
                                              <a:dgm id="{BD90012F-6C35-40D5-A941-1702FDA39986}"/>
                                            </p:graphicEl>
                                          </p:spTgt>
                                        </p:tgtEl>
                                      </p:cBhvr>
                                    </p:animEffect>
                                    <p:anim calcmode="lin" valueType="num">
                                      <p:cBhvr>
                                        <p:cTn id="87" dur="1000" fill="hold"/>
                                        <p:tgtEl>
                                          <p:spTgt spid="7">
                                            <p:graphicEl>
                                              <a:dgm id="{BD90012F-6C35-40D5-A941-1702FDA39986}"/>
                                            </p:graphicEl>
                                          </p:spTgt>
                                        </p:tgtEl>
                                        <p:attrNameLst>
                                          <p:attrName>ppt_x</p:attrName>
                                        </p:attrNameLst>
                                      </p:cBhvr>
                                      <p:tavLst>
                                        <p:tav tm="0">
                                          <p:val>
                                            <p:strVal val="#ppt_x"/>
                                          </p:val>
                                        </p:tav>
                                        <p:tav tm="100000">
                                          <p:val>
                                            <p:strVal val="#ppt_x"/>
                                          </p:val>
                                        </p:tav>
                                      </p:tavLst>
                                    </p:anim>
                                    <p:anim calcmode="lin" valueType="num">
                                      <p:cBhvr>
                                        <p:cTn id="88" dur="1000" fill="hold"/>
                                        <p:tgtEl>
                                          <p:spTgt spid="7">
                                            <p:graphicEl>
                                              <a:dgm id="{BD90012F-6C35-40D5-A941-1702FDA39986}"/>
                                            </p:graphic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7" presetClass="entr" presetSubtype="0" fill="hold" grpId="0" nodeType="clickEffect">
                                  <p:stCondLst>
                                    <p:cond delay="0"/>
                                  </p:stCondLst>
                                  <p:childTnLst>
                                    <p:set>
                                      <p:cBhvr>
                                        <p:cTn id="92" dur="1" fill="hold">
                                          <p:stCondLst>
                                            <p:cond delay="0"/>
                                          </p:stCondLst>
                                        </p:cTn>
                                        <p:tgtEl>
                                          <p:spTgt spid="7">
                                            <p:graphicEl>
                                              <a:dgm id="{FA1E223B-FF10-445B-8D82-E22CB513196B}"/>
                                            </p:graphicEl>
                                          </p:spTgt>
                                        </p:tgtEl>
                                        <p:attrNameLst>
                                          <p:attrName>style.visibility</p:attrName>
                                        </p:attrNameLst>
                                      </p:cBhvr>
                                      <p:to>
                                        <p:strVal val="visible"/>
                                      </p:to>
                                    </p:set>
                                    <p:animEffect transition="in" filter="fade">
                                      <p:cBhvr>
                                        <p:cTn id="93" dur="1000"/>
                                        <p:tgtEl>
                                          <p:spTgt spid="7">
                                            <p:graphicEl>
                                              <a:dgm id="{FA1E223B-FF10-445B-8D82-E22CB513196B}"/>
                                            </p:graphicEl>
                                          </p:spTgt>
                                        </p:tgtEl>
                                      </p:cBhvr>
                                    </p:animEffect>
                                    <p:anim calcmode="lin" valueType="num">
                                      <p:cBhvr>
                                        <p:cTn id="94" dur="1000" fill="hold"/>
                                        <p:tgtEl>
                                          <p:spTgt spid="7">
                                            <p:graphicEl>
                                              <a:dgm id="{FA1E223B-FF10-445B-8D82-E22CB513196B}"/>
                                            </p:graphicEl>
                                          </p:spTgt>
                                        </p:tgtEl>
                                        <p:attrNameLst>
                                          <p:attrName>ppt_x</p:attrName>
                                        </p:attrNameLst>
                                      </p:cBhvr>
                                      <p:tavLst>
                                        <p:tav tm="0">
                                          <p:val>
                                            <p:strVal val="#ppt_x"/>
                                          </p:val>
                                        </p:tav>
                                        <p:tav tm="100000">
                                          <p:val>
                                            <p:strVal val="#ppt_x"/>
                                          </p:val>
                                        </p:tav>
                                      </p:tavLst>
                                    </p:anim>
                                    <p:anim calcmode="lin" valueType="num">
                                      <p:cBhvr>
                                        <p:cTn id="95" dur="1000" fill="hold"/>
                                        <p:tgtEl>
                                          <p:spTgt spid="7">
                                            <p:graphicEl>
                                              <a:dgm id="{FA1E223B-FF10-445B-8D82-E22CB513196B}"/>
                                            </p:graphicEl>
                                          </p:spTgt>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7">
                                            <p:graphicEl>
                                              <a:dgm id="{97C8FED3-D9BD-49A9-9DE6-EE99DC16ED21}"/>
                                            </p:graphicEl>
                                          </p:spTgt>
                                        </p:tgtEl>
                                        <p:attrNameLst>
                                          <p:attrName>style.visibility</p:attrName>
                                        </p:attrNameLst>
                                      </p:cBhvr>
                                      <p:to>
                                        <p:strVal val="visible"/>
                                      </p:to>
                                    </p:set>
                                    <p:animEffect transition="in" filter="fade">
                                      <p:cBhvr>
                                        <p:cTn id="98" dur="1000"/>
                                        <p:tgtEl>
                                          <p:spTgt spid="7">
                                            <p:graphicEl>
                                              <a:dgm id="{97C8FED3-D9BD-49A9-9DE6-EE99DC16ED21}"/>
                                            </p:graphicEl>
                                          </p:spTgt>
                                        </p:tgtEl>
                                      </p:cBhvr>
                                    </p:animEffect>
                                    <p:anim calcmode="lin" valueType="num">
                                      <p:cBhvr>
                                        <p:cTn id="99" dur="1000" fill="hold"/>
                                        <p:tgtEl>
                                          <p:spTgt spid="7">
                                            <p:graphicEl>
                                              <a:dgm id="{97C8FED3-D9BD-49A9-9DE6-EE99DC16ED21}"/>
                                            </p:graphicEl>
                                          </p:spTgt>
                                        </p:tgtEl>
                                        <p:attrNameLst>
                                          <p:attrName>ppt_x</p:attrName>
                                        </p:attrNameLst>
                                      </p:cBhvr>
                                      <p:tavLst>
                                        <p:tav tm="0">
                                          <p:val>
                                            <p:strVal val="#ppt_x"/>
                                          </p:val>
                                        </p:tav>
                                        <p:tav tm="100000">
                                          <p:val>
                                            <p:strVal val="#ppt_x"/>
                                          </p:val>
                                        </p:tav>
                                      </p:tavLst>
                                    </p:anim>
                                    <p:anim calcmode="lin" valueType="num">
                                      <p:cBhvr>
                                        <p:cTn id="100" dur="1000" fill="hold"/>
                                        <p:tgtEl>
                                          <p:spTgt spid="7">
                                            <p:graphicEl>
                                              <a:dgm id="{97C8FED3-D9BD-49A9-9DE6-EE99DC16ED2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6" grpId="0" uiExpand="1">
        <p:bldSub>
          <a:bldDgm bld="one"/>
        </p:bldSub>
      </p:bldGraphic>
      <p:bldGraphic spid="7"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DCF5A74-972A-4331-8D6B-C0B4A9EB1547}"/>
              </a:ext>
            </a:extLst>
          </p:cNvPr>
          <p:cNvSpPr/>
          <p:nvPr/>
        </p:nvSpPr>
        <p:spPr>
          <a:xfrm>
            <a:off x="2552252" y="0"/>
            <a:ext cx="6591747" cy="769441"/>
          </a:xfrm>
          <a:prstGeom prst="rect">
            <a:avLst/>
          </a:prstGeom>
        </p:spPr>
        <p:txBody>
          <a:bodyPr wrap="square">
            <a:spAutoFit/>
            <a:scene3d>
              <a:camera prst="orthographicFront"/>
              <a:lightRig rig="soft" dir="t">
                <a:rot lat="0" lon="0" rev="15600000"/>
              </a:lightRig>
            </a:scene3d>
            <a:sp3d extrusionH="57150" prstMaterial="softEdge">
              <a:bevelT w="25400" h="38100"/>
            </a:sp3d>
          </a:bodyPr>
          <a:lstStyle/>
          <a:p>
            <a:pPr algn="ctr"/>
            <a:r>
              <a:rPr lang="es-ES" sz="4400" b="1" spc="300" dirty="0">
                <a:ln/>
                <a:solidFill>
                  <a:schemeClr val="accent4"/>
                </a:solidFill>
                <a:effectLst>
                  <a:outerShdw blurRad="50800" dist="38100" dir="2700000" algn="tl" rotWithShape="0">
                    <a:prstClr val="black">
                      <a:alpha val="40000"/>
                    </a:prstClr>
                  </a:outerShdw>
                </a:effectLst>
              </a:rPr>
              <a:t>EL REMANENTE</a:t>
            </a:r>
          </a:p>
        </p:txBody>
      </p:sp>
      <p:sp>
        <p:nvSpPr>
          <p:cNvPr id="3" name="Rectángulo 2">
            <a:extLst>
              <a:ext uri="{FF2B5EF4-FFF2-40B4-BE49-F238E27FC236}">
                <a16:creationId xmlns:a16="http://schemas.microsoft.com/office/drawing/2014/main" id="{D3BA5F3A-9670-4157-BB49-59DE72E52135}"/>
              </a:ext>
            </a:extLst>
          </p:cNvPr>
          <p:cNvSpPr/>
          <p:nvPr/>
        </p:nvSpPr>
        <p:spPr>
          <a:xfrm>
            <a:off x="2580234" y="635113"/>
            <a:ext cx="6535782" cy="1200329"/>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A22026"/>
                </a:solidFill>
                <a:latin typeface="Comic Sans MS" panose="030F0702030302020204" pitchFamily="66" charset="0"/>
              </a:rPr>
              <a:t>“Entonces el dragón se llenó de ira contra la mujer; y se fue a hacer guerra contra el resto de la descendencia de ella, los que guardan los mandamientos de Dios y tienen el testimonio de Jesucristo” </a:t>
            </a:r>
            <a:r>
              <a:rPr lang="es-ES" sz="1600" b="1" dirty="0">
                <a:solidFill>
                  <a:srgbClr val="A22026"/>
                </a:solidFill>
                <a:latin typeface="Comic Sans MS" panose="030F0702030302020204" pitchFamily="66" charset="0"/>
              </a:rPr>
              <a:t>(Apocalipsis 12:17)</a:t>
            </a:r>
            <a:endParaRPr lang="es-ES" b="1" dirty="0">
              <a:solidFill>
                <a:srgbClr val="A22026"/>
              </a:solidFill>
              <a:latin typeface="Comic Sans MS" panose="030F0702030302020204" pitchFamily="66" charset="0"/>
            </a:endParaRPr>
          </a:p>
        </p:txBody>
      </p:sp>
      <p:sp>
        <p:nvSpPr>
          <p:cNvPr id="4" name="CuadroTexto 3">
            <a:extLst>
              <a:ext uri="{FF2B5EF4-FFF2-40B4-BE49-F238E27FC236}">
                <a16:creationId xmlns:a16="http://schemas.microsoft.com/office/drawing/2014/main" id="{5BB146B8-681B-4410-A7D2-27831A61DCEB}"/>
              </a:ext>
            </a:extLst>
          </p:cNvPr>
          <p:cNvSpPr txBox="1"/>
          <p:nvPr/>
        </p:nvSpPr>
        <p:spPr>
          <a:xfrm>
            <a:off x="174167" y="1820091"/>
            <a:ext cx="4302034" cy="707886"/>
          </a:xfrm>
          <a:prstGeom prst="rect">
            <a:avLst/>
          </a:prstGeom>
          <a:noFill/>
        </p:spPr>
        <p:txBody>
          <a:bodyPr wrap="square" rtlCol="0">
            <a:spAutoFit/>
          </a:bodyPr>
          <a:lstStyle/>
          <a:p>
            <a:pPr>
              <a:spcBef>
                <a:spcPts val="600"/>
              </a:spcBef>
            </a:pPr>
            <a:r>
              <a:rPr lang="es-ES" sz="2000" b="1" dirty="0"/>
              <a:t>El remanente surgiría a partir de 1798, y tendría dos características:</a:t>
            </a:r>
          </a:p>
        </p:txBody>
      </p:sp>
      <p:sp>
        <p:nvSpPr>
          <p:cNvPr id="5" name="CuadroTexto 4">
            <a:extLst>
              <a:ext uri="{FF2B5EF4-FFF2-40B4-BE49-F238E27FC236}">
                <a16:creationId xmlns:a16="http://schemas.microsoft.com/office/drawing/2014/main" id="{59F7B0C0-888D-4C81-8896-51A1970EE0C6}"/>
              </a:ext>
            </a:extLst>
          </p:cNvPr>
          <p:cNvSpPr txBox="1"/>
          <p:nvPr/>
        </p:nvSpPr>
        <p:spPr>
          <a:xfrm>
            <a:off x="174166" y="2527977"/>
            <a:ext cx="4615547" cy="1938992"/>
          </a:xfrm>
          <a:prstGeom prst="rect">
            <a:avLst/>
          </a:prstGeom>
          <a:noFill/>
        </p:spPr>
        <p:txBody>
          <a:bodyPr wrap="square" rtlCol="0">
            <a:spAutoFit/>
          </a:bodyPr>
          <a:lstStyle/>
          <a:p>
            <a:pPr marL="342900" indent="-342900">
              <a:buFont typeface="+mj-lt"/>
              <a:buAutoNum type="arabicPeriod"/>
            </a:pPr>
            <a:r>
              <a:rPr lang="es-ES" sz="2000" b="1" dirty="0">
                <a:solidFill>
                  <a:schemeClr val="accent5">
                    <a:lumMod val="50000"/>
                  </a:schemeClr>
                </a:solidFill>
              </a:rPr>
              <a:t>Guardan los mandamientos de Dios.</a:t>
            </a:r>
          </a:p>
          <a:p>
            <a:pPr marL="714375" lvl="1"/>
            <a:r>
              <a:rPr lang="es-ES" sz="2000" b="1" dirty="0"/>
              <a:t>El conflicto final se centrará en la adoración a Dios o a la bestia.</a:t>
            </a:r>
          </a:p>
          <a:p>
            <a:pPr marL="714375" lvl="1"/>
            <a:r>
              <a:rPr lang="es-ES" sz="2000" b="1" dirty="0"/>
              <a:t>Esto incumbe a los primeros 4 mandamientos, especialmente al sábado (Ap. 14:7).</a:t>
            </a:r>
          </a:p>
        </p:txBody>
      </p:sp>
      <p:pic>
        <p:nvPicPr>
          <p:cNvPr id="9" name="Imagen 8">
            <a:extLst>
              <a:ext uri="{FF2B5EF4-FFF2-40B4-BE49-F238E27FC236}">
                <a16:creationId xmlns:a16="http://schemas.microsoft.com/office/drawing/2014/main" id="{BA6C348E-81D9-4E0C-8D12-03A93C5FF7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15763" y="1933469"/>
            <a:ext cx="3966979" cy="27523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ángulo 9">
            <a:extLst>
              <a:ext uri="{FF2B5EF4-FFF2-40B4-BE49-F238E27FC236}">
                <a16:creationId xmlns:a16="http://schemas.microsoft.com/office/drawing/2014/main" id="{1EA955DB-B416-4422-8C79-BC063C78BB24}"/>
              </a:ext>
            </a:extLst>
          </p:cNvPr>
          <p:cNvSpPr/>
          <p:nvPr/>
        </p:nvSpPr>
        <p:spPr>
          <a:xfrm>
            <a:off x="3378924" y="4775098"/>
            <a:ext cx="5503818" cy="1938992"/>
          </a:xfrm>
          <a:prstGeom prst="rect">
            <a:avLst/>
          </a:prstGeom>
        </p:spPr>
        <p:txBody>
          <a:bodyPr wrap="square">
            <a:spAutoFit/>
          </a:bodyPr>
          <a:lstStyle/>
          <a:p>
            <a:pPr marL="357188" indent="-357188">
              <a:buFont typeface="+mj-lt"/>
              <a:buAutoNum type="arabicPeriod" startAt="2"/>
            </a:pPr>
            <a:r>
              <a:rPr lang="es-ES" sz="2000" b="1" dirty="0">
                <a:solidFill>
                  <a:schemeClr val="accent5">
                    <a:lumMod val="50000"/>
                  </a:schemeClr>
                </a:solidFill>
              </a:rPr>
              <a:t>Tienen el testimonio de Jesucristo.</a:t>
            </a:r>
          </a:p>
          <a:p>
            <a:pPr marL="714375" lvl="1"/>
            <a:r>
              <a:rPr lang="es-ES" sz="2000" b="1" dirty="0"/>
              <a:t>Apocalipsis 19:10 aclara que “el testimonio de Jesús es el espíritu de la profecía”.</a:t>
            </a:r>
          </a:p>
          <a:p>
            <a:pPr marL="714375" lvl="1"/>
            <a:r>
              <a:rPr lang="es-ES" sz="2000" b="1" dirty="0"/>
              <a:t>Desde 1844, este espíritu de profecía se comenzó a manifestarse a través del ministerio y los escritos de Elena G. White.</a:t>
            </a:r>
          </a:p>
        </p:txBody>
      </p:sp>
      <p:pic>
        <p:nvPicPr>
          <p:cNvPr id="16" name="Imagen 15" descr="Imagen que contiene persona, hombre&#10;&#10;Descripción generada automáticamente">
            <a:extLst>
              <a:ext uri="{FF2B5EF4-FFF2-40B4-BE49-F238E27FC236}">
                <a16:creationId xmlns:a16="http://schemas.microsoft.com/office/drawing/2014/main" id="{1F1EC7BB-D012-4F88-AAF9-B9415B3D15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9816" y="4474180"/>
            <a:ext cx="3083572" cy="2312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Imagen 17" descr="Imagen que contiene animal, artrópodo, invertebrado, rojo&#10;&#10;Descripción generada automáticamente">
            <a:extLst>
              <a:ext uri="{FF2B5EF4-FFF2-40B4-BE49-F238E27FC236}">
                <a16:creationId xmlns:a16="http://schemas.microsoft.com/office/drawing/2014/main" id="{94F2D317-B43F-4B56-82EC-3F9F2649B0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316" y="132415"/>
            <a:ext cx="2491936" cy="1582182"/>
          </a:xfrm>
          <a:prstGeom prst="rect">
            <a:avLst/>
          </a:prstGeom>
          <a:ln>
            <a:noFill/>
          </a:ln>
          <a:effectLst>
            <a:outerShdw blurRad="190500" algn="tl" rotWithShape="0">
              <a:srgbClr val="000000">
                <a:alpha val="70000"/>
              </a:srgbClr>
            </a:outerShdw>
          </a:effectLst>
        </p:spPr>
      </p:pic>
      <p:pic>
        <p:nvPicPr>
          <p:cNvPr id="7" name="Imagen 6">
            <a:extLst>
              <a:ext uri="{FF2B5EF4-FFF2-40B4-BE49-F238E27FC236}">
                <a16:creationId xmlns:a16="http://schemas.microsoft.com/office/drawing/2014/main" id="{A97F1E6F-4F6D-4185-B0B5-445AE0D1A0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6690" y="5167837"/>
            <a:ext cx="298847" cy="273336"/>
          </a:xfrm>
          <a:prstGeom prst="rect">
            <a:avLst/>
          </a:prstGeom>
          <a:effectLst>
            <a:outerShdw blurRad="50800" dist="38100" dir="2700000" algn="tl" rotWithShape="0">
              <a:prstClr val="black">
                <a:alpha val="40000"/>
              </a:prstClr>
            </a:outerShdw>
          </a:effectLst>
        </p:spPr>
      </p:pic>
      <p:pic>
        <p:nvPicPr>
          <p:cNvPr id="11" name="Imagen 10">
            <a:extLst>
              <a:ext uri="{FF2B5EF4-FFF2-40B4-BE49-F238E27FC236}">
                <a16:creationId xmlns:a16="http://schemas.microsoft.com/office/drawing/2014/main" id="{BE89CC1F-80A6-42DF-A0A7-58F206A89C7F}"/>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a:ext>
            </a:extLst>
          </a:blip>
          <a:stretch>
            <a:fillRect/>
          </a:stretch>
        </p:blipFill>
        <p:spPr>
          <a:xfrm>
            <a:off x="3846690" y="5755403"/>
            <a:ext cx="298847" cy="273336"/>
          </a:xfrm>
          <a:prstGeom prst="rect">
            <a:avLst/>
          </a:prstGeom>
          <a:effectLst>
            <a:outerShdw blurRad="50800" dist="38100" dir="2700000" algn="tl" rotWithShape="0">
              <a:prstClr val="black">
                <a:alpha val="40000"/>
              </a:prstClr>
            </a:outerShdw>
          </a:effectLst>
        </p:spPr>
      </p:pic>
      <p:pic>
        <p:nvPicPr>
          <p:cNvPr id="13" name="Imagen 12">
            <a:extLst>
              <a:ext uri="{FF2B5EF4-FFF2-40B4-BE49-F238E27FC236}">
                <a16:creationId xmlns:a16="http://schemas.microsoft.com/office/drawing/2014/main" id="{EC38297E-E109-4866-9B78-C3B54862DD7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39771" y="2915513"/>
            <a:ext cx="298847" cy="273336"/>
          </a:xfrm>
          <a:prstGeom prst="rect">
            <a:avLst/>
          </a:prstGeom>
          <a:effectLst>
            <a:outerShdw blurRad="50800" dist="38100" dir="2700000" algn="tl" rotWithShape="0">
              <a:prstClr val="black">
                <a:alpha val="40000"/>
              </a:prstClr>
            </a:outerShdw>
          </a:effectLst>
        </p:spPr>
      </p:pic>
      <p:pic>
        <p:nvPicPr>
          <p:cNvPr id="15" name="Imagen 14">
            <a:extLst>
              <a:ext uri="{FF2B5EF4-FFF2-40B4-BE49-F238E27FC236}">
                <a16:creationId xmlns:a16="http://schemas.microsoft.com/office/drawing/2014/main" id="{113D519E-FF89-4FEC-B033-D8E69518930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9771" y="3524132"/>
            <a:ext cx="298847" cy="2733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398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500"/>
                            </p:stCondLst>
                            <p:childTnLst>
                              <p:par>
                                <p:cTn id="15" presetID="43"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
                                        <p:tgtEl>
                                          <p:spTgt spid="4"/>
                                        </p:tgtEl>
                                      </p:cBhvr>
                                    </p:animEffect>
                                    <p:anim calcmode="lin" valueType="num">
                                      <p:cBhvr>
                                        <p:cTn id="18" dur="400" fill="hold"/>
                                        <p:tgtEl>
                                          <p:spTgt spid="4"/>
                                        </p:tgtEl>
                                        <p:attrNameLst>
                                          <p:attrName>ppt_x</p:attrName>
                                        </p:attrNameLst>
                                      </p:cBhvr>
                                      <p:tavLst>
                                        <p:tav tm="0">
                                          <p:val>
                                            <p:strVal val="#ppt_x"/>
                                          </p:val>
                                        </p:tav>
                                        <p:tav tm="100000">
                                          <p:val>
                                            <p:strVal val="#ppt_x"/>
                                          </p:val>
                                        </p:tav>
                                      </p:tavLst>
                                    </p:anim>
                                    <p:anim calcmode="lin" valueType="num">
                                      <p:cBhvr>
                                        <p:cTn id="19" dur="400" fill="hold"/>
                                        <p:tgtEl>
                                          <p:spTgt spid="4"/>
                                        </p:tgtEl>
                                        <p:attrNameLst>
                                          <p:attrName>ppt_y</p:attrName>
                                        </p:attrNameLst>
                                      </p:cBhvr>
                                      <p:tavLst>
                                        <p:tav tm="0">
                                          <p:val>
                                            <p:strVal val="#ppt_y+0.31"/>
                                          </p:val>
                                        </p:tav>
                                        <p:tav tm="100000">
                                          <p:val>
                                            <p:strVal val="#ppt_y+0.31"/>
                                          </p:val>
                                        </p:tav>
                                      </p:tavLst>
                                    </p:anim>
                                    <p:anim calcmode="lin" valueType="num">
                                      <p:cBhvr>
                                        <p:cTn id="2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heel(8)">
                                      <p:cBhvr>
                                        <p:cTn id="26" dur="1000"/>
                                        <p:tgtEl>
                                          <p:spTgt spid="9"/>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wipe(left)">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strVal val="#ppt_w*0.70"/>
                                          </p:val>
                                        </p:tav>
                                        <p:tav tm="100000">
                                          <p:val>
                                            <p:strVal val="#ppt_w"/>
                                          </p:val>
                                        </p:tav>
                                      </p:tavLst>
                                    </p:anim>
                                    <p:anim calcmode="lin" valueType="num">
                                      <p:cBhvr>
                                        <p:cTn id="36" dur="1000" fill="hold"/>
                                        <p:tgtEl>
                                          <p:spTgt spid="13"/>
                                        </p:tgtEl>
                                        <p:attrNameLst>
                                          <p:attrName>ppt_h</p:attrName>
                                        </p:attrNameLst>
                                      </p:cBhvr>
                                      <p:tavLst>
                                        <p:tav tm="0">
                                          <p:val>
                                            <p:strVal val="#ppt_h"/>
                                          </p:val>
                                        </p:tav>
                                        <p:tav tm="100000">
                                          <p:val>
                                            <p:strVal val="#ppt_h"/>
                                          </p:val>
                                        </p:tav>
                                      </p:tavLst>
                                    </p:anim>
                                    <p:animEffect transition="in" filter="fade">
                                      <p:cBhvr>
                                        <p:cTn id="37" dur="1000"/>
                                        <p:tgtEl>
                                          <p:spTgt spid="13"/>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animEffect transition="in" filter="wipe(left)">
                                      <p:cBhvr>
                                        <p:cTn id="41" dur="500"/>
                                        <p:tgtEl>
                                          <p:spTgt spid="5">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1000" fill="hold"/>
                                        <p:tgtEl>
                                          <p:spTgt spid="15"/>
                                        </p:tgtEl>
                                        <p:attrNameLst>
                                          <p:attrName>ppt_w</p:attrName>
                                        </p:attrNameLst>
                                      </p:cBhvr>
                                      <p:tavLst>
                                        <p:tav tm="0">
                                          <p:val>
                                            <p:strVal val="#ppt_w*0.70"/>
                                          </p:val>
                                        </p:tav>
                                        <p:tav tm="100000">
                                          <p:val>
                                            <p:strVal val="#ppt_w"/>
                                          </p:val>
                                        </p:tav>
                                      </p:tavLst>
                                    </p:anim>
                                    <p:anim calcmode="lin" valueType="num">
                                      <p:cBhvr>
                                        <p:cTn id="47" dur="1000" fill="hold"/>
                                        <p:tgtEl>
                                          <p:spTgt spid="15"/>
                                        </p:tgtEl>
                                        <p:attrNameLst>
                                          <p:attrName>ppt_h</p:attrName>
                                        </p:attrNameLst>
                                      </p:cBhvr>
                                      <p:tavLst>
                                        <p:tav tm="0">
                                          <p:val>
                                            <p:strVal val="#ppt_h"/>
                                          </p:val>
                                        </p:tav>
                                        <p:tav tm="100000">
                                          <p:val>
                                            <p:strVal val="#ppt_h"/>
                                          </p:val>
                                        </p:tav>
                                      </p:tavLst>
                                    </p:anim>
                                    <p:animEffect transition="in" filter="fade">
                                      <p:cBhvr>
                                        <p:cTn id="48" dur="1000"/>
                                        <p:tgtEl>
                                          <p:spTgt spid="15"/>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5">
                                            <p:txEl>
                                              <p:pRg st="2" end="2"/>
                                            </p:txEl>
                                          </p:spTgt>
                                        </p:tgtEl>
                                        <p:attrNameLst>
                                          <p:attrName>style.visibility</p:attrName>
                                        </p:attrNameLst>
                                      </p:cBhvr>
                                      <p:to>
                                        <p:strVal val="visible"/>
                                      </p:to>
                                    </p:set>
                                    <p:animEffect transition="in" filter="wipe(left)">
                                      <p:cBhvr>
                                        <p:cTn id="52" dur="500"/>
                                        <p:tgtEl>
                                          <p:spTgt spid="5">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heel(8)">
                                      <p:cBhvr>
                                        <p:cTn id="57" dur="1000"/>
                                        <p:tgtEl>
                                          <p:spTgt spid="16"/>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wipe(left)">
                                      <p:cBhvr>
                                        <p:cTn id="61" dur="500"/>
                                        <p:tgtEl>
                                          <p:spTgt spid="1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nodeType="click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1000" fill="hold"/>
                                        <p:tgtEl>
                                          <p:spTgt spid="7"/>
                                        </p:tgtEl>
                                        <p:attrNameLst>
                                          <p:attrName>ppt_w</p:attrName>
                                        </p:attrNameLst>
                                      </p:cBhvr>
                                      <p:tavLst>
                                        <p:tav tm="0">
                                          <p:val>
                                            <p:strVal val="#ppt_w*0.70"/>
                                          </p:val>
                                        </p:tav>
                                        <p:tav tm="100000">
                                          <p:val>
                                            <p:strVal val="#ppt_w"/>
                                          </p:val>
                                        </p:tav>
                                      </p:tavLst>
                                    </p:anim>
                                    <p:anim calcmode="lin" valueType="num">
                                      <p:cBhvr>
                                        <p:cTn id="67" dur="1000" fill="hold"/>
                                        <p:tgtEl>
                                          <p:spTgt spid="7"/>
                                        </p:tgtEl>
                                        <p:attrNameLst>
                                          <p:attrName>ppt_h</p:attrName>
                                        </p:attrNameLst>
                                      </p:cBhvr>
                                      <p:tavLst>
                                        <p:tav tm="0">
                                          <p:val>
                                            <p:strVal val="#ppt_h"/>
                                          </p:val>
                                        </p:tav>
                                        <p:tav tm="100000">
                                          <p:val>
                                            <p:strVal val="#ppt_h"/>
                                          </p:val>
                                        </p:tav>
                                      </p:tavLst>
                                    </p:anim>
                                    <p:animEffect transition="in" filter="fade">
                                      <p:cBhvr>
                                        <p:cTn id="68" dur="1000"/>
                                        <p:tgtEl>
                                          <p:spTgt spid="7"/>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10">
                                            <p:txEl>
                                              <p:pRg st="1" end="1"/>
                                            </p:txEl>
                                          </p:spTgt>
                                        </p:tgtEl>
                                        <p:attrNameLst>
                                          <p:attrName>style.visibility</p:attrName>
                                        </p:attrNameLst>
                                      </p:cBhvr>
                                      <p:to>
                                        <p:strVal val="visible"/>
                                      </p:to>
                                    </p:set>
                                    <p:animEffect transition="in" filter="wipe(left)">
                                      <p:cBhvr>
                                        <p:cTn id="72" dur="500"/>
                                        <p:tgtEl>
                                          <p:spTgt spid="10">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1000" fill="hold"/>
                                        <p:tgtEl>
                                          <p:spTgt spid="11"/>
                                        </p:tgtEl>
                                        <p:attrNameLst>
                                          <p:attrName>ppt_w</p:attrName>
                                        </p:attrNameLst>
                                      </p:cBhvr>
                                      <p:tavLst>
                                        <p:tav tm="0">
                                          <p:val>
                                            <p:strVal val="#ppt_w*0.70"/>
                                          </p:val>
                                        </p:tav>
                                        <p:tav tm="100000">
                                          <p:val>
                                            <p:strVal val="#ppt_w"/>
                                          </p:val>
                                        </p:tav>
                                      </p:tavLst>
                                    </p:anim>
                                    <p:anim calcmode="lin" valueType="num">
                                      <p:cBhvr>
                                        <p:cTn id="78" dur="1000" fill="hold"/>
                                        <p:tgtEl>
                                          <p:spTgt spid="11"/>
                                        </p:tgtEl>
                                        <p:attrNameLst>
                                          <p:attrName>ppt_h</p:attrName>
                                        </p:attrNameLst>
                                      </p:cBhvr>
                                      <p:tavLst>
                                        <p:tav tm="0">
                                          <p:val>
                                            <p:strVal val="#ppt_h"/>
                                          </p:val>
                                        </p:tav>
                                        <p:tav tm="100000">
                                          <p:val>
                                            <p:strVal val="#ppt_h"/>
                                          </p:val>
                                        </p:tav>
                                      </p:tavLst>
                                    </p:anim>
                                    <p:animEffect transition="in" filter="fade">
                                      <p:cBhvr>
                                        <p:cTn id="79" dur="1000"/>
                                        <p:tgtEl>
                                          <p:spTgt spid="11"/>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0">
                                            <p:txEl>
                                              <p:pRg st="2" end="2"/>
                                            </p:txEl>
                                          </p:spTgt>
                                        </p:tgtEl>
                                        <p:attrNameLst>
                                          <p:attrName>style.visibility</p:attrName>
                                        </p:attrNameLst>
                                      </p:cBhvr>
                                      <p:to>
                                        <p:strVal val="visible"/>
                                      </p:to>
                                    </p:set>
                                    <p:animEffect transition="in" filter="wipe(left)">
                                      <p:cBhvr>
                                        <p:cTn id="8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uiExpand="1" build="p"/>
      <p:bldP spid="10"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5F0256-8F14-4A39-A56C-1186090F474B}"/>
              </a:ext>
            </a:extLst>
          </p:cNvPr>
          <p:cNvSpPr/>
          <p:nvPr/>
        </p:nvSpPr>
        <p:spPr>
          <a:xfrm>
            <a:off x="0" y="0"/>
            <a:ext cx="9144000" cy="769441"/>
          </a:xfrm>
          <a:prstGeom prst="rect">
            <a:avLst/>
          </a:prstGeom>
        </p:spPr>
        <p:txBody>
          <a:bodyPr wrap="square">
            <a:spAutoFit/>
          </a:bodyPr>
          <a:lstStyle/>
          <a:p>
            <a:pPr algn="ctr"/>
            <a:r>
              <a:rPr lang="es-ES" sz="4400" b="1" spc="50" dirty="0">
                <a:ln w="0"/>
                <a:solidFill>
                  <a:schemeClr val="bg2"/>
                </a:solidFill>
                <a:effectLst>
                  <a:innerShdw blurRad="63500" dist="50800" dir="13500000">
                    <a:srgbClr val="000000">
                      <a:alpha val="50000"/>
                    </a:srgbClr>
                  </a:innerShdw>
                </a:effectLst>
              </a:rPr>
              <a:t>LA ESTRATEGIA DE SATANÁS</a:t>
            </a:r>
          </a:p>
        </p:txBody>
      </p:sp>
      <p:sp>
        <p:nvSpPr>
          <p:cNvPr id="3" name="Rectángulo 2">
            <a:extLst>
              <a:ext uri="{FF2B5EF4-FFF2-40B4-BE49-F238E27FC236}">
                <a16:creationId xmlns:a16="http://schemas.microsoft.com/office/drawing/2014/main" id="{4E121247-BD0F-4C24-B62A-59115532F73A}"/>
              </a:ext>
            </a:extLst>
          </p:cNvPr>
          <p:cNvSpPr/>
          <p:nvPr/>
        </p:nvSpPr>
        <p:spPr>
          <a:xfrm>
            <a:off x="374468" y="593242"/>
            <a:ext cx="8395063" cy="1200329"/>
          </a:xfrm>
          <a:prstGeom prst="rect">
            <a:avLst/>
          </a:prstGeom>
        </p:spPr>
        <p:txBody>
          <a:bodyPr wrap="square">
            <a:spAutoFit/>
          </a:bodyPr>
          <a:lstStyle/>
          <a:p>
            <a:r>
              <a:rPr lang="es-ES" b="1" dirty="0">
                <a:solidFill>
                  <a:srgbClr val="DDC1C6"/>
                </a:solidFill>
                <a:effectLst>
                  <a:outerShdw blurRad="38100" dist="38100" dir="2700000" algn="tl">
                    <a:srgbClr val="000000">
                      <a:alpha val="43137"/>
                    </a:srgbClr>
                  </a:outerShdw>
                </a:effectLst>
                <a:latin typeface="Comic Sans MS" panose="030F0702030302020204" pitchFamily="66" charset="0"/>
              </a:rPr>
              <a:t>“Entonces oí una gran voz en el cielo, que decía: Ahora ha venido la salvación, el poder, y el reino de nuestro Dios, y la autoridad de su Cristo; porque ha sido lanzado fuera el acusador de nuestros hermanos, el que los acusaba delante de nuestro Dios día y noche” </a:t>
            </a:r>
            <a:r>
              <a:rPr lang="es-ES" sz="1600" b="1" dirty="0">
                <a:solidFill>
                  <a:srgbClr val="DDC1C6"/>
                </a:solidFill>
                <a:effectLst>
                  <a:outerShdw blurRad="38100" dist="38100" dir="2700000" algn="tl">
                    <a:srgbClr val="000000">
                      <a:alpha val="43137"/>
                    </a:srgbClr>
                  </a:outerShdw>
                </a:effectLst>
                <a:latin typeface="Comic Sans MS" panose="030F0702030302020204" pitchFamily="66" charset="0"/>
              </a:rPr>
              <a:t>(Apocalipsis 12:10)</a:t>
            </a:r>
            <a:endParaRPr lang="es-ES" b="1" dirty="0">
              <a:solidFill>
                <a:srgbClr val="DDC1C6"/>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28CDA4E1-057A-49B7-921A-BBA2EC2314CE}"/>
              </a:ext>
            </a:extLst>
          </p:cNvPr>
          <p:cNvSpPr txBox="1"/>
          <p:nvPr/>
        </p:nvSpPr>
        <p:spPr>
          <a:xfrm>
            <a:off x="174169" y="1926895"/>
            <a:ext cx="5303521" cy="4939814"/>
          </a:xfrm>
          <a:prstGeom prst="rect">
            <a:avLst/>
          </a:prstGeom>
          <a:noFill/>
        </p:spPr>
        <p:txBody>
          <a:bodyPr wrap="square" rtlCol="0">
            <a:spAutoFit/>
          </a:bodyPr>
          <a:lstStyle/>
          <a:p>
            <a:pPr>
              <a:spcBef>
                <a:spcPts val="600"/>
              </a:spcBef>
            </a:pPr>
            <a:r>
              <a:rPr lang="es-ES" sz="2000" b="1" dirty="0">
                <a:solidFill>
                  <a:schemeClr val="bg1"/>
                </a:solidFill>
                <a:effectLst>
                  <a:glow rad="127000">
                    <a:schemeClr val="tx1"/>
                  </a:glow>
                </a:effectLst>
              </a:rPr>
              <a:t>Satanás ha intentado destruir a la iglesia a través de la persecución y la transigencia sutil con las costumbres y filosofía paganas.</a:t>
            </a:r>
          </a:p>
          <a:p>
            <a:pPr>
              <a:spcBef>
                <a:spcPts val="600"/>
              </a:spcBef>
            </a:pPr>
            <a:r>
              <a:rPr lang="es-ES" sz="2000" b="1" dirty="0">
                <a:solidFill>
                  <a:schemeClr val="bg1"/>
                </a:solidFill>
                <a:effectLst>
                  <a:glow rad="127000">
                    <a:schemeClr val="tx1"/>
                  </a:glow>
                </a:effectLst>
              </a:rPr>
              <a:t>A partir de 1798 usa una nueva (y, a la vez, antigua) táctica: el engaño. A partir de ese momento, surgen las teorías evolucionistas y el espiritismo moderno.</a:t>
            </a:r>
          </a:p>
          <a:p>
            <a:pPr>
              <a:spcBef>
                <a:spcPts val="600"/>
              </a:spcBef>
            </a:pPr>
            <a:r>
              <a:rPr lang="es-ES" sz="2000" b="1" dirty="0">
                <a:solidFill>
                  <a:schemeClr val="bg1"/>
                </a:solidFill>
                <a:effectLst>
                  <a:glow rad="127000">
                    <a:schemeClr val="tx1"/>
                  </a:glow>
                </a:effectLst>
              </a:rPr>
              <a:t>La obra de engaño abarca toda la historia de Apocalipsis, desde 12:9 hasta 20:7-10, centrándose especialmente en los eventos del tiempo del fin.</a:t>
            </a:r>
          </a:p>
          <a:p>
            <a:pPr>
              <a:spcBef>
                <a:spcPts val="600"/>
              </a:spcBef>
            </a:pPr>
            <a:r>
              <a:rPr lang="es-ES" sz="2000" b="1" dirty="0">
                <a:solidFill>
                  <a:schemeClr val="bg1"/>
                </a:solidFill>
                <a:effectLst>
                  <a:glow rad="127000">
                    <a:schemeClr val="tx1"/>
                  </a:glow>
                </a:effectLst>
              </a:rPr>
              <a:t>Esta obra es llevada a cabo por el dragón (el espiritismo moderno), la bestia del mar (el catolicismo romano) y la bestia de la tierra (el protestantismo apóstata) [ver Marcos 13:22].</a:t>
            </a:r>
          </a:p>
        </p:txBody>
      </p:sp>
      <p:pic>
        <p:nvPicPr>
          <p:cNvPr id="6" name="Imagen 5" descr="Imagen que contiene interior&#10;&#10;Descripción generada automáticamente">
            <a:extLst>
              <a:ext uri="{FF2B5EF4-FFF2-40B4-BE49-F238E27FC236}">
                <a16:creationId xmlns:a16="http://schemas.microsoft.com/office/drawing/2014/main" id="{CB1DAAB8-B5A7-476F-AAEB-D55CAAE44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7988" y="4862648"/>
            <a:ext cx="3370217" cy="1895747"/>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8" name="Imagen 7" descr="Imagen que contiene persona, hombre, oscuro&#10;&#10;Descripción generada automáticamente">
            <a:extLst>
              <a:ext uri="{FF2B5EF4-FFF2-40B4-BE49-F238E27FC236}">
                <a16:creationId xmlns:a16="http://schemas.microsoft.com/office/drawing/2014/main" id="{AACA5961-FDA5-4046-8338-97020F4D5F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77987" y="2157547"/>
            <a:ext cx="3346995" cy="25102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33235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1000"/>
                                        <p:tgtEl>
                                          <p:spTgt spid="4">
                                            <p:txEl>
                                              <p:pRg st="0" end="0"/>
                                            </p:txEl>
                                          </p:spTgt>
                                        </p:tgtEl>
                                      </p:cBhvr>
                                    </p:animEffect>
                                    <p:anim calcmode="lin" valueType="num">
                                      <p:cBhvr>
                                        <p:cTn id="2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animEffect transition="in" filter="fade">
                                      <p:cBhvr>
                                        <p:cTn id="35" dur="1000"/>
                                        <p:tgtEl>
                                          <p:spTgt spid="4">
                                            <p:txEl>
                                              <p:pRg st="1" end="1"/>
                                            </p:txEl>
                                          </p:spTgt>
                                        </p:tgtEl>
                                      </p:cBhvr>
                                    </p:animEffect>
                                    <p:anim calcmode="lin" valueType="num">
                                      <p:cBhvr>
                                        <p:cTn id="36"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7"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fade">
                                      <p:cBhvr>
                                        <p:cTn id="43" dur="1000"/>
                                        <p:tgtEl>
                                          <p:spTgt spid="4">
                                            <p:txEl>
                                              <p:pRg st="2" end="2"/>
                                            </p:txEl>
                                          </p:spTgt>
                                        </p:tgtEl>
                                      </p:cBhvr>
                                    </p:animEffect>
                                    <p:anim calcmode="lin" valueType="num">
                                      <p:cBhvr>
                                        <p:cTn id="4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5"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7"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animEffect transition="in" filter="fade">
                                      <p:cBhvr>
                                        <p:cTn id="51" dur="1000"/>
                                        <p:tgtEl>
                                          <p:spTgt spid="4">
                                            <p:txEl>
                                              <p:pRg st="3" end="3"/>
                                            </p:txEl>
                                          </p:spTgt>
                                        </p:tgtEl>
                                      </p:cBhvr>
                                    </p:animEffect>
                                    <p:anim calcmode="lin" valueType="num">
                                      <p:cBhvr>
                                        <p:cTn id="5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3"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par>
                                <p:cTn id="55" presetID="37"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1000"/>
                                        <p:tgtEl>
                                          <p:spTgt spid="6"/>
                                        </p:tgtEl>
                                      </p:cBhvr>
                                    </p:animEffect>
                                    <p:anim calcmode="lin" valueType="num">
                                      <p:cBhvr>
                                        <p:cTn id="58" dur="1000" fill="hold"/>
                                        <p:tgtEl>
                                          <p:spTgt spid="6"/>
                                        </p:tgtEl>
                                        <p:attrNameLst>
                                          <p:attrName>ppt_x</p:attrName>
                                        </p:attrNameLst>
                                      </p:cBhvr>
                                      <p:tavLst>
                                        <p:tav tm="0">
                                          <p:val>
                                            <p:strVal val="#ppt_x"/>
                                          </p:val>
                                        </p:tav>
                                        <p:tav tm="100000">
                                          <p:val>
                                            <p:strVal val="#ppt_x"/>
                                          </p:val>
                                        </p:tav>
                                      </p:tavLst>
                                    </p:anim>
                                    <p:anim calcmode="lin" valueType="num">
                                      <p:cBhvr>
                                        <p:cTn id="59" dur="900" decel="100000" fill="hold"/>
                                        <p:tgtEl>
                                          <p:spTgt spid="6"/>
                                        </p:tgtEl>
                                        <p:attrNameLst>
                                          <p:attrName>ppt_y</p:attrName>
                                        </p:attrNameLst>
                                      </p:cBhvr>
                                      <p:tavLst>
                                        <p:tav tm="0">
                                          <p:val>
                                            <p:strVal val="#ppt_y+1"/>
                                          </p:val>
                                        </p:tav>
                                        <p:tav tm="100000">
                                          <p:val>
                                            <p:strVal val="#ppt_y-.03"/>
                                          </p:val>
                                        </p:tav>
                                      </p:tavLst>
                                    </p:anim>
                                    <p:anim calcmode="lin" valueType="num">
                                      <p:cBhvr>
                                        <p:cTn id="6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6180BBE-A07C-4F6E-83EF-A39FF31D4171}"/>
              </a:ext>
            </a:extLst>
          </p:cNvPr>
          <p:cNvSpPr txBox="1"/>
          <p:nvPr/>
        </p:nvSpPr>
        <p:spPr>
          <a:xfrm>
            <a:off x="1393370" y="1377119"/>
            <a:ext cx="7602583" cy="5509200"/>
          </a:xfrm>
          <a:prstGeom prst="rect">
            <a:avLst/>
          </a:prstGeom>
          <a:noFill/>
        </p:spPr>
        <p:txBody>
          <a:bodyPr wrap="square" rtlCol="0">
            <a:spAutoFit/>
          </a:bodyPr>
          <a:lstStyle/>
          <a:p>
            <a:pPr>
              <a:spcBef>
                <a:spcPts val="600"/>
              </a:spcBef>
            </a:pPr>
            <a:r>
              <a:rPr lang="es-ES" sz="2200" dirty="0">
                <a:latin typeface="Cooper Black" panose="0208090404030B020404" pitchFamily="18" charset="0"/>
              </a:rPr>
              <a:t>“Algunos estarán tentados a recibir prodigios como provenientes de Dios. Habrá enfermos que sanarán delante de nosotros. Se realizarán milagros ante nuestra vista. ¿Estamos preparados para la prueba que nos aguarda cuando se manifiesten más plenamente los milagros mentirosos de Satanás? ¿No serán entrampadas y apresadas muchas almas? Al apartarse de los claros preceptos y mandamientos de Dios, y al prestar oído a las fábulas, la mente de muchos se está preparando para aceptar estos prodigios mentirosos. Todos debemos procurar armarnos ahora para la contienda en la cual pronto deberemos empeñarnos. La fe en la Palabra de Dios, estudiada con oración y puesta en práctica, será nuestro escudo contra el poder de Satanás y nos hará vencedores por la sangre de Cristo”</a:t>
            </a:r>
          </a:p>
        </p:txBody>
      </p:sp>
      <p:sp>
        <p:nvSpPr>
          <p:cNvPr id="3" name="CuadroTexto 2">
            <a:extLst>
              <a:ext uri="{FF2B5EF4-FFF2-40B4-BE49-F238E27FC236}">
                <a16:creationId xmlns:a16="http://schemas.microsoft.com/office/drawing/2014/main" id="{794F866D-4D04-4954-99AF-2653C5596C2B}"/>
              </a:ext>
            </a:extLst>
          </p:cNvPr>
          <p:cNvSpPr txBox="1"/>
          <p:nvPr/>
        </p:nvSpPr>
        <p:spPr>
          <a:xfrm>
            <a:off x="4046451" y="1007787"/>
            <a:ext cx="5097549" cy="369332"/>
          </a:xfrm>
          <a:prstGeom prst="rect">
            <a:avLst/>
          </a:prstGeom>
          <a:noFill/>
        </p:spPr>
        <p:txBody>
          <a:bodyPr wrap="none" rtlCol="0">
            <a:spAutoFit/>
          </a:bodyPr>
          <a:lstStyle/>
          <a:p>
            <a:pPr algn="r"/>
            <a:r>
              <a:rPr lang="es-ES" b="1" dirty="0" err="1"/>
              <a:t>E.G.W</a:t>
            </a:r>
            <a:r>
              <a:rPr lang="es-ES" b="1" dirty="0"/>
              <a:t>. (Testimonios para la iglesia, tomo 1, pg. 272)</a:t>
            </a:r>
          </a:p>
        </p:txBody>
      </p:sp>
    </p:spTree>
    <p:extLst>
      <p:ext uri="{BB962C8B-B14F-4D97-AF65-F5344CB8AC3E}">
        <p14:creationId xmlns:p14="http://schemas.microsoft.com/office/powerpoint/2010/main" val="1290434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369</TotalTime>
  <Words>1412</Words>
  <Application>Microsoft Office PowerPoint</Application>
  <PresentationFormat>Presentación en pantalla (4:3)</PresentationFormat>
  <Paragraphs>67</Paragraphs>
  <Slides>10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10</vt:i4>
      </vt:variant>
    </vt:vector>
  </HeadingPairs>
  <TitlesOfParts>
    <vt:vector size="17" baseType="lpstr">
      <vt:lpstr>Cooper Black</vt:lpstr>
      <vt:lpstr>Calibri</vt:lpstr>
      <vt:lpstr>Wingdings</vt:lpstr>
      <vt:lpstr>Calibri Light</vt:lpstr>
      <vt:lpstr>Comic Sans MS</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72</cp:revision>
  <dcterms:created xsi:type="dcterms:W3CDTF">2019-02-03T07:38:32Z</dcterms:created>
  <dcterms:modified xsi:type="dcterms:W3CDTF">2019-02-03T16:45:00Z</dcterms:modified>
</cp:coreProperties>
</file>